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drawings/drawing1.xml" ContentType="application/vnd.openxmlformats-officedocument.drawingml.chartshapes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87.xml" ContentType="application/vnd.openxmlformats-officedocument.presentationml.slide+xml"/>
  <Override PartName="/ppt/presentation.xml" ContentType="application/vnd.openxmlformats-officedocument.presentationml.presentation.main+xml"/>
  <Override PartName="/ppt/slides/slide88.xml" ContentType="application/vnd.openxmlformats-officedocument.presentationml.slid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5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Layouts/slideLayout53.xml" ContentType="application/vnd.openxmlformats-officedocument.presentationml.slideLayout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3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Layouts/slideLayout55.xml" ContentType="application/vnd.openxmlformats-officedocument.presentationml.slideLayout+xml"/>
  <Override PartName="/ppt/charts/chart2.xml" ContentType="application/vnd.openxmlformats-officedocument.drawingml.chart+xml"/>
  <Override PartName="/ppt/ink/ink34.xml" ContentType="application/inkml+xml"/>
  <Override PartName="/ppt/ink/ink33.xml" ContentType="application/inkml+xml"/>
  <Override PartName="/ppt/ink/ink32.xml" ContentType="application/inkml+xml"/>
  <Override PartName="/ppt/ink/ink31.xml" ContentType="application/inkml+xml"/>
  <Override PartName="/ppt/ink/ink30.xml" ContentType="application/inkml+xml"/>
  <Override PartName="/ppt/ink/ink29.xml" ContentType="application/inkml+xml"/>
  <Override PartName="/ppt/ink/ink28.xml" ContentType="application/inkml+xml"/>
  <Override PartName="/ppt/ink/ink27.xml" ContentType="application/inkml+xml"/>
  <Override PartName="/ppt/ink/ink26.xml" ContentType="application/inkml+xml"/>
  <Override PartName="/ppt/ink/ink25.xml" ContentType="application/inkml+xml"/>
  <Override PartName="/ppt/ink/ink24.xml" ContentType="application/inkml+xml"/>
  <Override PartName="/ppt/ink/ink23.xml" ContentType="application/inkml+xml"/>
  <Override PartName="/ppt/ink/ink22.xml" ContentType="application/inkml+xml"/>
  <Override PartName="/ppt/ink/ink21.xml" ContentType="application/inkml+xml"/>
  <Override PartName="/ppt/ink/ink20.xml" ContentType="application/inkml+xml"/>
  <Override PartName="/ppt/notesMasters/notesMaster1.xml" ContentType="application/vnd.openxmlformats-officedocument.presentationml.notesMaster+xml"/>
  <Override PartName="/ppt/ink/ink19.xml" ContentType="application/inkml+xml"/>
  <Override PartName="/ppt/ink/ink18.xml" ContentType="application/inkml+xml"/>
  <Override PartName="/ppt/ink/ink17.xml" ContentType="application/inkml+xml"/>
  <Override PartName="/ppt/ink/ink16.xml" ContentType="application/inkml+xml"/>
  <Override PartName="/ppt/ink/ink15.xml" ContentType="application/inkml+xml"/>
  <Override PartName="/ppt/ink/ink14.xml" ContentType="application/inkml+xml"/>
  <Override PartName="/ppt/ink/ink13.xml" ContentType="application/inkml+xml"/>
  <Override PartName="/ppt/ink/ink12.xml" ContentType="application/inkml+xml"/>
  <Override PartName="/ppt/ink/ink11.xml" ContentType="application/inkml+xml"/>
  <Override PartName="/ppt/ink/ink10.xml" ContentType="application/inkml+xml"/>
  <Override PartName="/ppt/ink/ink9.xml" ContentType="application/inkml+xml"/>
  <Override PartName="/ppt/ink/ink8.xml" ContentType="application/inkml+xml"/>
  <Override PartName="/ppt/ink/ink7.xml" ContentType="application/inkml+xml"/>
  <Override PartName="/ppt/ink/ink6.xml" ContentType="application/inkml+xml"/>
  <Override PartName="/ppt/ink/ink5.xml" ContentType="application/inkml+xml"/>
  <Override PartName="/ppt/charts/chart1.xml" ContentType="application/vnd.openxmlformats-officedocument.drawingml.chart+xml"/>
  <Override PartName="/ppt/ink/ink4.xml" ContentType="application/inkml+xml"/>
  <Override PartName="/ppt/ink/ink3.xml" ContentType="application/inkml+xml"/>
  <Override PartName="/ppt/ink/ink2.xml" ContentType="application/inkml+xml"/>
  <Override PartName="/ppt/ink/ink1.xml" ContentType="application/inkml+xml"/>
  <Override PartName="/ppt/theme/theme14.xml" ContentType="application/vnd.openxmlformats-officedocument.theme+xml"/>
  <Override PartName="/ppt/theme/theme13.xml" ContentType="application/vnd.openxmlformats-officedocument.theme+xml"/>
  <Override PartName="/ppt/theme/theme12.xml" ContentType="application/vnd.openxmlformats-officedocument.theme+xml"/>
  <Override PartName="/ppt/theme/theme11.xml" ContentType="application/vnd.openxmlformats-officedocument.theme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3" r:id="rId2"/>
    <p:sldMasterId id="2147483678" r:id="rId3"/>
    <p:sldMasterId id="2147483693" r:id="rId4"/>
    <p:sldMasterId id="2147483717" r:id="rId5"/>
    <p:sldMasterId id="2147483730" r:id="rId6"/>
    <p:sldMasterId id="2147483769" r:id="rId7"/>
    <p:sldMasterId id="2147483822" r:id="rId8"/>
    <p:sldMasterId id="2147483850" r:id="rId9"/>
    <p:sldMasterId id="2147483863" r:id="rId10"/>
    <p:sldMasterId id="2147483929" r:id="rId11"/>
    <p:sldMasterId id="2147483944" r:id="rId12"/>
    <p:sldMasterId id="2147484011" r:id="rId13"/>
  </p:sldMasterIdLst>
  <p:notesMasterIdLst>
    <p:notesMasterId r:id="rId113"/>
  </p:notesMasterIdLst>
  <p:sldIdLst>
    <p:sldId id="256" r:id="rId14"/>
    <p:sldId id="257" r:id="rId15"/>
    <p:sldId id="258" r:id="rId16"/>
    <p:sldId id="259" r:id="rId17"/>
    <p:sldId id="361" r:id="rId18"/>
    <p:sldId id="353" r:id="rId19"/>
    <p:sldId id="354" r:id="rId20"/>
    <p:sldId id="355" r:id="rId21"/>
    <p:sldId id="260" r:id="rId22"/>
    <p:sldId id="261" r:id="rId23"/>
    <p:sldId id="262" r:id="rId24"/>
    <p:sldId id="356" r:id="rId25"/>
    <p:sldId id="357" r:id="rId26"/>
    <p:sldId id="358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359" r:id="rId37"/>
    <p:sldId id="272" r:id="rId38"/>
    <p:sldId id="273" r:id="rId39"/>
    <p:sldId id="274" r:id="rId40"/>
    <p:sldId id="275" r:id="rId41"/>
    <p:sldId id="276" r:id="rId42"/>
    <p:sldId id="277" r:id="rId43"/>
    <p:sldId id="278" r:id="rId44"/>
    <p:sldId id="279" r:id="rId45"/>
    <p:sldId id="280" r:id="rId46"/>
    <p:sldId id="281" r:id="rId47"/>
    <p:sldId id="282" r:id="rId48"/>
    <p:sldId id="283" r:id="rId49"/>
    <p:sldId id="284" r:id="rId50"/>
    <p:sldId id="286" r:id="rId51"/>
    <p:sldId id="287" r:id="rId52"/>
    <p:sldId id="288" r:id="rId53"/>
    <p:sldId id="289" r:id="rId54"/>
    <p:sldId id="290" r:id="rId55"/>
    <p:sldId id="291" r:id="rId56"/>
    <p:sldId id="292" r:id="rId57"/>
    <p:sldId id="293" r:id="rId58"/>
    <p:sldId id="294" r:id="rId59"/>
    <p:sldId id="295" r:id="rId60"/>
    <p:sldId id="296" r:id="rId61"/>
    <p:sldId id="297" r:id="rId62"/>
    <p:sldId id="298" r:id="rId63"/>
    <p:sldId id="299" r:id="rId64"/>
    <p:sldId id="300" r:id="rId65"/>
    <p:sldId id="301" r:id="rId66"/>
    <p:sldId id="302" r:id="rId67"/>
    <p:sldId id="303" r:id="rId68"/>
    <p:sldId id="304" r:id="rId69"/>
    <p:sldId id="305" r:id="rId70"/>
    <p:sldId id="306" r:id="rId71"/>
    <p:sldId id="307" r:id="rId72"/>
    <p:sldId id="308" r:id="rId73"/>
    <p:sldId id="309" r:id="rId74"/>
    <p:sldId id="310" r:id="rId75"/>
    <p:sldId id="311" r:id="rId76"/>
    <p:sldId id="312" r:id="rId77"/>
    <p:sldId id="313" r:id="rId78"/>
    <p:sldId id="314" r:id="rId79"/>
    <p:sldId id="315" r:id="rId80"/>
    <p:sldId id="316" r:id="rId81"/>
    <p:sldId id="317" r:id="rId82"/>
    <p:sldId id="318" r:id="rId83"/>
    <p:sldId id="319" r:id="rId84"/>
    <p:sldId id="320" r:id="rId85"/>
    <p:sldId id="321" r:id="rId86"/>
    <p:sldId id="322" r:id="rId87"/>
    <p:sldId id="323" r:id="rId88"/>
    <p:sldId id="324" r:id="rId89"/>
    <p:sldId id="325" r:id="rId90"/>
    <p:sldId id="326" r:id="rId91"/>
    <p:sldId id="327" r:id="rId92"/>
    <p:sldId id="328" r:id="rId93"/>
    <p:sldId id="329" r:id="rId94"/>
    <p:sldId id="330" r:id="rId95"/>
    <p:sldId id="363" r:id="rId96"/>
    <p:sldId id="332" r:id="rId97"/>
    <p:sldId id="333" r:id="rId98"/>
    <p:sldId id="334" r:id="rId99"/>
    <p:sldId id="335" r:id="rId100"/>
    <p:sldId id="336" r:id="rId101"/>
    <p:sldId id="337" r:id="rId102"/>
    <p:sldId id="338" r:id="rId103"/>
    <p:sldId id="339" r:id="rId104"/>
    <p:sldId id="340" r:id="rId105"/>
    <p:sldId id="341" r:id="rId106"/>
    <p:sldId id="342" r:id="rId107"/>
    <p:sldId id="343" r:id="rId108"/>
    <p:sldId id="344" r:id="rId109"/>
    <p:sldId id="345" r:id="rId110"/>
    <p:sldId id="346" r:id="rId111"/>
    <p:sldId id="347" r:id="rId11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14"/>
      <p:bold r:id="rId115"/>
      <p:italic r:id="rId116"/>
      <p:boldItalic r:id="rId117"/>
    </p:embeddedFont>
    <p:embeddedFont>
      <p:font typeface="Cambria" panose="02040503050406030204" pitchFamily="18" charset="0"/>
      <p:regular r:id="rId118"/>
      <p:bold r:id="rId119"/>
      <p:italic r:id="rId120"/>
      <p:boldItalic r:id="rId121"/>
    </p:embeddedFont>
    <p:embeddedFont>
      <p:font typeface="Helvetica Neue" panose="020B0604020202020204" pitchFamily="34" charset="0"/>
      <p:regular r:id="rId122"/>
      <p:bold r:id="rId123"/>
      <p:italic r:id="rId124"/>
      <p:boldItalic r:id="rId125"/>
    </p:embeddedFont>
    <p:embeddedFont>
      <p:font typeface="Libre Franklin Medium" pitchFamily="2" charset="0"/>
      <p:regular r:id="rId126"/>
      <p:bold r:id="rId127"/>
      <p:italic r:id="rId128"/>
      <p:boldItalic r:id="rId129"/>
    </p:embeddedFont>
    <p:embeddedFont>
      <p:font typeface="ＭＳ Ｐゴシック" panose="020B0600070205080204" pitchFamily="34" charset="-128"/>
      <p:regular r:id="rId130"/>
    </p:embeddedFont>
    <p:embeddedFont>
      <p:font typeface="Tahoma" panose="020B0604030504040204" pitchFamily="34" charset="0"/>
      <p:regular r:id="rId131"/>
      <p:bold r:id="rId132"/>
    </p:embeddedFont>
    <p:embeddedFont>
      <p:font typeface="Trebuchet MS" panose="020B0603020202020204" pitchFamily="34" charset="0"/>
      <p:regular r:id="rId133"/>
      <p:bold r:id="rId134"/>
      <p:italic r:id="rId135"/>
      <p:boldItalic r:id="rId136"/>
    </p:embeddedFont>
    <p:embeddedFont>
      <p:font typeface="Webdings" pitchFamily="2" charset="2"/>
      <p:regular r:id="rId1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40" roundtripDataSignature="AMtx7mgJWA0O6wrBsIGaoblK1aYvMzBT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814C621-CB00-45AA-B9A0-9D18F376423F}">
  <a:tblStyle styleId="{7814C621-CB00-45AA-B9A0-9D18F376423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44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4.fntdata"/><Relationship Id="rId21" Type="http://schemas.openxmlformats.org/officeDocument/2006/relationships/slide" Target="slides/slide8.xml"/><Relationship Id="rId42" Type="http://schemas.openxmlformats.org/officeDocument/2006/relationships/slide" Target="slides/slide29.xml"/><Relationship Id="rId63" Type="http://schemas.openxmlformats.org/officeDocument/2006/relationships/slide" Target="slides/slide50.xml"/><Relationship Id="rId84" Type="http://schemas.openxmlformats.org/officeDocument/2006/relationships/slide" Target="slides/slide71.xml"/><Relationship Id="rId107" Type="http://schemas.openxmlformats.org/officeDocument/2006/relationships/slide" Target="slides/slide94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9.xml"/><Relationship Id="rId53" Type="http://schemas.openxmlformats.org/officeDocument/2006/relationships/slide" Target="slides/slide40.xml"/><Relationship Id="rId74" Type="http://schemas.openxmlformats.org/officeDocument/2006/relationships/slide" Target="slides/slide61.xml"/><Relationship Id="rId128" Type="http://schemas.openxmlformats.org/officeDocument/2006/relationships/font" Target="fonts/font15.fntdata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7.xml"/><Relationship Id="rId95" Type="http://schemas.openxmlformats.org/officeDocument/2006/relationships/slide" Target="slides/slide82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64" Type="http://schemas.openxmlformats.org/officeDocument/2006/relationships/slide" Target="slides/slide51.xml"/><Relationship Id="rId69" Type="http://schemas.openxmlformats.org/officeDocument/2006/relationships/slide" Target="slides/slide56.xml"/><Relationship Id="rId113" Type="http://schemas.openxmlformats.org/officeDocument/2006/relationships/notesMaster" Target="notesMasters/notesMaster1.xml"/><Relationship Id="rId118" Type="http://schemas.openxmlformats.org/officeDocument/2006/relationships/font" Target="fonts/font5.fntdata"/><Relationship Id="rId134" Type="http://schemas.openxmlformats.org/officeDocument/2006/relationships/font" Target="fonts/font21.fntdata"/><Relationship Id="rId80" Type="http://schemas.openxmlformats.org/officeDocument/2006/relationships/slide" Target="slides/slide67.xml"/><Relationship Id="rId85" Type="http://schemas.openxmlformats.org/officeDocument/2006/relationships/slide" Target="slides/slide72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59" Type="http://schemas.openxmlformats.org/officeDocument/2006/relationships/slide" Target="slides/slide46.xml"/><Relationship Id="rId103" Type="http://schemas.openxmlformats.org/officeDocument/2006/relationships/slide" Target="slides/slide90.xml"/><Relationship Id="rId108" Type="http://schemas.openxmlformats.org/officeDocument/2006/relationships/slide" Target="slides/slide95.xml"/><Relationship Id="rId124" Type="http://schemas.openxmlformats.org/officeDocument/2006/relationships/font" Target="fonts/font11.fntdata"/><Relationship Id="rId129" Type="http://schemas.openxmlformats.org/officeDocument/2006/relationships/font" Target="fonts/font16.fntdata"/><Relationship Id="rId54" Type="http://schemas.openxmlformats.org/officeDocument/2006/relationships/slide" Target="slides/slide41.xml"/><Relationship Id="rId70" Type="http://schemas.openxmlformats.org/officeDocument/2006/relationships/slide" Target="slides/slide57.xml"/><Relationship Id="rId75" Type="http://schemas.openxmlformats.org/officeDocument/2006/relationships/slide" Target="slides/slide62.xml"/><Relationship Id="rId91" Type="http://schemas.openxmlformats.org/officeDocument/2006/relationships/slide" Target="slides/slide78.xml"/><Relationship Id="rId96" Type="http://schemas.openxmlformats.org/officeDocument/2006/relationships/slide" Target="slides/slide83.xml"/><Relationship Id="rId140" Type="http://customschemas.google.com/relationships/presentationmetadata" Target="metadata"/><Relationship Id="rId145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49" Type="http://schemas.openxmlformats.org/officeDocument/2006/relationships/slide" Target="slides/slide36.xml"/><Relationship Id="rId114" Type="http://schemas.openxmlformats.org/officeDocument/2006/relationships/font" Target="fonts/font1.fntdata"/><Relationship Id="rId119" Type="http://schemas.openxmlformats.org/officeDocument/2006/relationships/font" Target="fonts/font6.fntdata"/><Relationship Id="rId44" Type="http://schemas.openxmlformats.org/officeDocument/2006/relationships/slide" Target="slides/slide31.xml"/><Relationship Id="rId60" Type="http://schemas.openxmlformats.org/officeDocument/2006/relationships/slide" Target="slides/slide47.xml"/><Relationship Id="rId65" Type="http://schemas.openxmlformats.org/officeDocument/2006/relationships/slide" Target="slides/slide52.xml"/><Relationship Id="rId81" Type="http://schemas.openxmlformats.org/officeDocument/2006/relationships/slide" Target="slides/slide68.xml"/><Relationship Id="rId86" Type="http://schemas.openxmlformats.org/officeDocument/2006/relationships/slide" Target="slides/slide73.xml"/><Relationship Id="rId130" Type="http://schemas.openxmlformats.org/officeDocument/2006/relationships/font" Target="fonts/font17.fntdata"/><Relationship Id="rId135" Type="http://schemas.openxmlformats.org/officeDocument/2006/relationships/font" Target="fonts/font22.fntdata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39" Type="http://schemas.openxmlformats.org/officeDocument/2006/relationships/slide" Target="slides/slide26.xml"/><Relationship Id="rId109" Type="http://schemas.openxmlformats.org/officeDocument/2006/relationships/slide" Target="slides/slide96.xml"/><Relationship Id="rId34" Type="http://schemas.openxmlformats.org/officeDocument/2006/relationships/slide" Target="slides/slide21.xml"/><Relationship Id="rId50" Type="http://schemas.openxmlformats.org/officeDocument/2006/relationships/slide" Target="slides/slide37.xml"/><Relationship Id="rId55" Type="http://schemas.openxmlformats.org/officeDocument/2006/relationships/slide" Target="slides/slide42.xml"/><Relationship Id="rId76" Type="http://schemas.openxmlformats.org/officeDocument/2006/relationships/slide" Target="slides/slide63.xml"/><Relationship Id="rId97" Type="http://schemas.openxmlformats.org/officeDocument/2006/relationships/slide" Target="slides/slide84.xml"/><Relationship Id="rId104" Type="http://schemas.openxmlformats.org/officeDocument/2006/relationships/slide" Target="slides/slide91.xml"/><Relationship Id="rId120" Type="http://schemas.openxmlformats.org/officeDocument/2006/relationships/font" Target="fonts/font7.fntdata"/><Relationship Id="rId125" Type="http://schemas.openxmlformats.org/officeDocument/2006/relationships/font" Target="fonts/font12.fntdata"/><Relationship Id="rId141" Type="http://schemas.openxmlformats.org/officeDocument/2006/relationships/presProps" Target="presProps.xml"/><Relationship Id="rId146" Type="http://schemas.openxmlformats.org/officeDocument/2006/relationships/customXml" Target="../customXml/item2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8.xml"/><Relationship Id="rId92" Type="http://schemas.openxmlformats.org/officeDocument/2006/relationships/slide" Target="slides/slide7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6.xml"/><Relationship Id="rId24" Type="http://schemas.openxmlformats.org/officeDocument/2006/relationships/slide" Target="slides/slide11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66" Type="http://schemas.openxmlformats.org/officeDocument/2006/relationships/slide" Target="slides/slide53.xml"/><Relationship Id="rId87" Type="http://schemas.openxmlformats.org/officeDocument/2006/relationships/slide" Target="slides/slide74.xml"/><Relationship Id="rId110" Type="http://schemas.openxmlformats.org/officeDocument/2006/relationships/slide" Target="slides/slide97.xml"/><Relationship Id="rId115" Type="http://schemas.openxmlformats.org/officeDocument/2006/relationships/font" Target="fonts/font2.fntdata"/><Relationship Id="rId131" Type="http://schemas.openxmlformats.org/officeDocument/2006/relationships/font" Target="fonts/font18.fntdata"/><Relationship Id="rId136" Type="http://schemas.openxmlformats.org/officeDocument/2006/relationships/font" Target="fonts/font23.fntdata"/><Relationship Id="rId61" Type="http://schemas.openxmlformats.org/officeDocument/2006/relationships/slide" Target="slides/slide48.xml"/><Relationship Id="rId82" Type="http://schemas.openxmlformats.org/officeDocument/2006/relationships/slide" Target="slides/slide69.xml"/><Relationship Id="rId19" Type="http://schemas.openxmlformats.org/officeDocument/2006/relationships/slide" Target="slides/slide6.xml"/><Relationship Id="rId14" Type="http://schemas.openxmlformats.org/officeDocument/2006/relationships/slide" Target="slides/slide1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56" Type="http://schemas.openxmlformats.org/officeDocument/2006/relationships/slide" Target="slides/slide43.xml"/><Relationship Id="rId77" Type="http://schemas.openxmlformats.org/officeDocument/2006/relationships/slide" Target="slides/slide64.xml"/><Relationship Id="rId100" Type="http://schemas.openxmlformats.org/officeDocument/2006/relationships/slide" Target="slides/slide87.xml"/><Relationship Id="rId105" Type="http://schemas.openxmlformats.org/officeDocument/2006/relationships/slide" Target="slides/slide92.xml"/><Relationship Id="rId126" Type="http://schemas.openxmlformats.org/officeDocument/2006/relationships/font" Target="fonts/font13.fntdata"/><Relationship Id="rId147" Type="http://schemas.openxmlformats.org/officeDocument/2006/relationships/customXml" Target="../customXml/item3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8.xml"/><Relationship Id="rId72" Type="http://schemas.openxmlformats.org/officeDocument/2006/relationships/slide" Target="slides/slide59.xml"/><Relationship Id="rId93" Type="http://schemas.openxmlformats.org/officeDocument/2006/relationships/slide" Target="slides/slide80.xml"/><Relationship Id="rId98" Type="http://schemas.openxmlformats.org/officeDocument/2006/relationships/slide" Target="slides/slide85.xml"/><Relationship Id="rId121" Type="http://schemas.openxmlformats.org/officeDocument/2006/relationships/font" Target="fonts/font8.fntdata"/><Relationship Id="rId14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2.xml"/><Relationship Id="rId46" Type="http://schemas.openxmlformats.org/officeDocument/2006/relationships/slide" Target="slides/slide33.xml"/><Relationship Id="rId67" Type="http://schemas.openxmlformats.org/officeDocument/2006/relationships/slide" Target="slides/slide54.xml"/><Relationship Id="rId116" Type="http://schemas.openxmlformats.org/officeDocument/2006/relationships/font" Target="fonts/font3.fntdata"/><Relationship Id="rId137" Type="http://schemas.openxmlformats.org/officeDocument/2006/relationships/font" Target="fonts/font24.fntdata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62" Type="http://schemas.openxmlformats.org/officeDocument/2006/relationships/slide" Target="slides/slide49.xml"/><Relationship Id="rId83" Type="http://schemas.openxmlformats.org/officeDocument/2006/relationships/slide" Target="slides/slide70.xml"/><Relationship Id="rId88" Type="http://schemas.openxmlformats.org/officeDocument/2006/relationships/slide" Target="slides/slide75.xml"/><Relationship Id="rId111" Type="http://schemas.openxmlformats.org/officeDocument/2006/relationships/slide" Target="slides/slide98.xml"/><Relationship Id="rId132" Type="http://schemas.openxmlformats.org/officeDocument/2006/relationships/font" Target="fonts/font19.fntdata"/><Relationship Id="rId15" Type="http://schemas.openxmlformats.org/officeDocument/2006/relationships/slide" Target="slides/slide2.xml"/><Relationship Id="rId36" Type="http://schemas.openxmlformats.org/officeDocument/2006/relationships/slide" Target="slides/slide23.xml"/><Relationship Id="rId57" Type="http://schemas.openxmlformats.org/officeDocument/2006/relationships/slide" Target="slides/slide44.xml"/><Relationship Id="rId106" Type="http://schemas.openxmlformats.org/officeDocument/2006/relationships/slide" Target="slides/slide93.xml"/><Relationship Id="rId127" Type="http://schemas.openxmlformats.org/officeDocument/2006/relationships/font" Target="fonts/font14.fntdata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8.xml"/><Relationship Id="rId52" Type="http://schemas.openxmlformats.org/officeDocument/2006/relationships/slide" Target="slides/slide39.xml"/><Relationship Id="rId73" Type="http://schemas.openxmlformats.org/officeDocument/2006/relationships/slide" Target="slides/slide60.xml"/><Relationship Id="rId78" Type="http://schemas.openxmlformats.org/officeDocument/2006/relationships/slide" Target="slides/slide65.xml"/><Relationship Id="rId94" Type="http://schemas.openxmlformats.org/officeDocument/2006/relationships/slide" Target="slides/slide81.xml"/><Relationship Id="rId99" Type="http://schemas.openxmlformats.org/officeDocument/2006/relationships/slide" Target="slides/slide86.xml"/><Relationship Id="rId101" Type="http://schemas.openxmlformats.org/officeDocument/2006/relationships/slide" Target="slides/slide88.xml"/><Relationship Id="rId122" Type="http://schemas.openxmlformats.org/officeDocument/2006/relationships/font" Target="fonts/font9.fntdata"/><Relationship Id="rId143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3.xml"/><Relationship Id="rId47" Type="http://schemas.openxmlformats.org/officeDocument/2006/relationships/slide" Target="slides/slide34.xml"/><Relationship Id="rId68" Type="http://schemas.openxmlformats.org/officeDocument/2006/relationships/slide" Target="slides/slide55.xml"/><Relationship Id="rId89" Type="http://schemas.openxmlformats.org/officeDocument/2006/relationships/slide" Target="slides/slide76.xml"/><Relationship Id="rId112" Type="http://schemas.openxmlformats.org/officeDocument/2006/relationships/slide" Target="slides/slide99.xml"/><Relationship Id="rId133" Type="http://schemas.openxmlformats.org/officeDocument/2006/relationships/font" Target="fonts/font20.fntdata"/><Relationship Id="rId16" Type="http://schemas.openxmlformats.org/officeDocument/2006/relationships/slide" Target="slides/slide3.xml"/><Relationship Id="rId37" Type="http://schemas.openxmlformats.org/officeDocument/2006/relationships/slide" Target="slides/slide24.xml"/><Relationship Id="rId58" Type="http://schemas.openxmlformats.org/officeDocument/2006/relationships/slide" Target="slides/slide45.xml"/><Relationship Id="rId79" Type="http://schemas.openxmlformats.org/officeDocument/2006/relationships/slide" Target="slides/slide66.xml"/><Relationship Id="rId102" Type="http://schemas.openxmlformats.org/officeDocument/2006/relationships/slide" Target="slides/slide89.xml"/><Relationship Id="rId123" Type="http://schemas.openxmlformats.org/officeDocument/2006/relationships/font" Target="fonts/font10.fntdata"/><Relationship Id="rId14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 /><Relationship Id="rId1" Type="http://schemas.openxmlformats.org/officeDocument/2006/relationships/oleObject" Target="file:///C:\Users\Public\Documents\ml-class\lectures-slides\assets\portland.xlsx" TargetMode="External" 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Dropbox\Projects\Teaching\CSEP546\Lectures\DataFor%20Figures\Bias%20Variance.xlsx" TargetMode="External"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099662327309373"/>
          <c:y val="8.687518226888305E-2"/>
          <c:w val="0.825947025246486"/>
          <c:h val="0.76411198600174979"/>
        </c:manualLayout>
      </c:layout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8"/>
            <c:spPr>
              <a:noFill/>
              <a:ln w="12700">
                <a:solidFill>
                  <a:srgbClr val="C00000"/>
                </a:solidFill>
              </a:ln>
            </c:spPr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</c:v>
                </c:pt>
                <c:pt idx="1">
                  <c:v>1600</c:v>
                </c:pt>
                <c:pt idx="2">
                  <c:v>2400</c:v>
                </c:pt>
                <c:pt idx="3">
                  <c:v>1416</c:v>
                </c:pt>
                <c:pt idx="4">
                  <c:v>3000</c:v>
                </c:pt>
                <c:pt idx="5">
                  <c:v>1985</c:v>
                </c:pt>
                <c:pt idx="6">
                  <c:v>1534</c:v>
                </c:pt>
                <c:pt idx="7">
                  <c:v>1427</c:v>
                </c:pt>
                <c:pt idx="8">
                  <c:v>1380</c:v>
                </c:pt>
                <c:pt idx="9">
                  <c:v>1494</c:v>
                </c:pt>
                <c:pt idx="10">
                  <c:v>1940</c:v>
                </c:pt>
                <c:pt idx="11">
                  <c:v>2000</c:v>
                </c:pt>
                <c:pt idx="12">
                  <c:v>1890</c:v>
                </c:pt>
                <c:pt idx="13">
                  <c:v>4478</c:v>
                </c:pt>
                <c:pt idx="14">
                  <c:v>1268</c:v>
                </c:pt>
                <c:pt idx="15">
                  <c:v>2300</c:v>
                </c:pt>
                <c:pt idx="16">
                  <c:v>1320</c:v>
                </c:pt>
                <c:pt idx="17">
                  <c:v>1236</c:v>
                </c:pt>
                <c:pt idx="18">
                  <c:v>2609</c:v>
                </c:pt>
                <c:pt idx="19">
                  <c:v>3031</c:v>
                </c:pt>
                <c:pt idx="20">
                  <c:v>1767</c:v>
                </c:pt>
                <c:pt idx="21">
                  <c:v>1888</c:v>
                </c:pt>
                <c:pt idx="22">
                  <c:v>1604</c:v>
                </c:pt>
                <c:pt idx="23">
                  <c:v>1962</c:v>
                </c:pt>
                <c:pt idx="24">
                  <c:v>3890</c:v>
                </c:pt>
                <c:pt idx="25">
                  <c:v>1100</c:v>
                </c:pt>
                <c:pt idx="26">
                  <c:v>1458</c:v>
                </c:pt>
                <c:pt idx="27">
                  <c:v>2526</c:v>
                </c:pt>
                <c:pt idx="28">
                  <c:v>2200</c:v>
                </c:pt>
                <c:pt idx="29">
                  <c:v>2637</c:v>
                </c:pt>
                <c:pt idx="30">
                  <c:v>1839</c:v>
                </c:pt>
                <c:pt idx="31">
                  <c:v>1000</c:v>
                </c:pt>
                <c:pt idx="32">
                  <c:v>2040</c:v>
                </c:pt>
                <c:pt idx="33">
                  <c:v>3137</c:v>
                </c:pt>
                <c:pt idx="34">
                  <c:v>1811</c:v>
                </c:pt>
                <c:pt idx="35">
                  <c:v>1437</c:v>
                </c:pt>
                <c:pt idx="36">
                  <c:v>1239</c:v>
                </c:pt>
                <c:pt idx="37">
                  <c:v>2132</c:v>
                </c:pt>
                <c:pt idx="38">
                  <c:v>4215</c:v>
                </c:pt>
                <c:pt idx="39">
                  <c:v>2162</c:v>
                </c:pt>
                <c:pt idx="40">
                  <c:v>1664</c:v>
                </c:pt>
                <c:pt idx="41">
                  <c:v>2238</c:v>
                </c:pt>
                <c:pt idx="42">
                  <c:v>2567</c:v>
                </c:pt>
                <c:pt idx="43">
                  <c:v>1200</c:v>
                </c:pt>
                <c:pt idx="44">
                  <c:v>852</c:v>
                </c:pt>
                <c:pt idx="45">
                  <c:v>1852</c:v>
                </c:pt>
                <c:pt idx="46">
                  <c:v>1203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</c:v>
                </c:pt>
                <c:pt idx="1">
                  <c:v>329900</c:v>
                </c:pt>
                <c:pt idx="2">
                  <c:v>369000</c:v>
                </c:pt>
                <c:pt idx="3">
                  <c:v>232000</c:v>
                </c:pt>
                <c:pt idx="4">
                  <c:v>539900</c:v>
                </c:pt>
                <c:pt idx="5">
                  <c:v>299900</c:v>
                </c:pt>
                <c:pt idx="6">
                  <c:v>314900</c:v>
                </c:pt>
                <c:pt idx="7">
                  <c:v>198999</c:v>
                </c:pt>
                <c:pt idx="8">
                  <c:v>212000</c:v>
                </c:pt>
                <c:pt idx="9">
                  <c:v>242500</c:v>
                </c:pt>
                <c:pt idx="10">
                  <c:v>239999</c:v>
                </c:pt>
                <c:pt idx="11">
                  <c:v>347000</c:v>
                </c:pt>
                <c:pt idx="12">
                  <c:v>329999</c:v>
                </c:pt>
                <c:pt idx="13">
                  <c:v>699900</c:v>
                </c:pt>
                <c:pt idx="14">
                  <c:v>259900</c:v>
                </c:pt>
                <c:pt idx="15">
                  <c:v>449900</c:v>
                </c:pt>
                <c:pt idx="16">
                  <c:v>299900</c:v>
                </c:pt>
                <c:pt idx="17">
                  <c:v>199900</c:v>
                </c:pt>
                <c:pt idx="18">
                  <c:v>499998</c:v>
                </c:pt>
                <c:pt idx="19">
                  <c:v>599000</c:v>
                </c:pt>
                <c:pt idx="20">
                  <c:v>252900</c:v>
                </c:pt>
                <c:pt idx="21">
                  <c:v>255000</c:v>
                </c:pt>
                <c:pt idx="22">
                  <c:v>242900</c:v>
                </c:pt>
                <c:pt idx="23">
                  <c:v>259900</c:v>
                </c:pt>
                <c:pt idx="24">
                  <c:v>573900</c:v>
                </c:pt>
                <c:pt idx="25">
                  <c:v>249900</c:v>
                </c:pt>
                <c:pt idx="26">
                  <c:v>464500</c:v>
                </c:pt>
                <c:pt idx="27">
                  <c:v>469000</c:v>
                </c:pt>
                <c:pt idx="28">
                  <c:v>475000</c:v>
                </c:pt>
                <c:pt idx="29">
                  <c:v>299900</c:v>
                </c:pt>
                <c:pt idx="30">
                  <c:v>349900</c:v>
                </c:pt>
                <c:pt idx="31">
                  <c:v>169900</c:v>
                </c:pt>
                <c:pt idx="32">
                  <c:v>314900</c:v>
                </c:pt>
                <c:pt idx="33">
                  <c:v>579900</c:v>
                </c:pt>
                <c:pt idx="34">
                  <c:v>285900</c:v>
                </c:pt>
                <c:pt idx="35">
                  <c:v>249900</c:v>
                </c:pt>
                <c:pt idx="36">
                  <c:v>229900</c:v>
                </c:pt>
                <c:pt idx="37">
                  <c:v>345000</c:v>
                </c:pt>
                <c:pt idx="38">
                  <c:v>549000</c:v>
                </c:pt>
                <c:pt idx="39">
                  <c:v>287000</c:v>
                </c:pt>
                <c:pt idx="40">
                  <c:v>368500</c:v>
                </c:pt>
                <c:pt idx="41">
                  <c:v>329900</c:v>
                </c:pt>
                <c:pt idx="42">
                  <c:v>314000</c:v>
                </c:pt>
                <c:pt idx="43">
                  <c:v>299000</c:v>
                </c:pt>
                <c:pt idx="44">
                  <c:v>179900</c:v>
                </c:pt>
                <c:pt idx="45">
                  <c:v>299900</c:v>
                </c:pt>
                <c:pt idx="46">
                  <c:v>239500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8DC-4DF4-941A-6CB15FA6EB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2966144"/>
        <c:axId val="152966528"/>
      </c:scatterChart>
      <c:valAx>
        <c:axId val="152966144"/>
        <c:scaling>
          <c:orientation val="minMax"/>
          <c:max val="3000"/>
        </c:scaling>
        <c:delete val="0"/>
        <c:axPos val="b"/>
        <c:numFmt formatCode="General" sourceLinked="1"/>
        <c:majorTickMark val="out"/>
        <c:minorTickMark val="none"/>
        <c:tickLblPos val="nextTo"/>
        <c:crossAx val="152966528"/>
        <c:crosses val="autoZero"/>
        <c:crossBetween val="midCat"/>
      </c:valAx>
      <c:valAx>
        <c:axId val="152966528"/>
        <c:scaling>
          <c:orientation val="minMax"/>
          <c:max val="50000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crossAx val="152966144"/>
        <c:crosses val="autoZero"/>
        <c:crossBetween val="midCat"/>
        <c:majorUnit val="10000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3"/>
          <c:order val="0"/>
          <c:tx>
            <c:v>Positive</c:v>
          </c:tx>
          <c:spPr>
            <a:ln w="25400">
              <a:noFill/>
            </a:ln>
          </c:spPr>
          <c:marker>
            <c:symbol val="none"/>
          </c:marker>
          <c:xVal>
            <c:numRef>
              <c:f>'Bias Variance'!$C$27:$C$41</c:f>
              <c:numCache>
                <c:formatCode>General</c:formatCode>
                <c:ptCount val="15"/>
                <c:pt idx="1">
                  <c:v>9.4024734951023592E-2</c:v>
                </c:pt>
                <c:pt idx="2">
                  <c:v>0.10940147466882744</c:v>
                </c:pt>
                <c:pt idx="3">
                  <c:v>0.16039886932043856</c:v>
                </c:pt>
                <c:pt idx="4">
                  <c:v>0.2</c:v>
                </c:pt>
                <c:pt idx="5">
                  <c:v>0.23036111976262996</c:v>
                </c:pt>
                <c:pt idx="6">
                  <c:v>0.3</c:v>
                </c:pt>
                <c:pt idx="7">
                  <c:v>0.32118654885500209</c:v>
                </c:pt>
                <c:pt idx="8">
                  <c:v>0.41745217818674485</c:v>
                </c:pt>
                <c:pt idx="9">
                  <c:v>0.50929255184210453</c:v>
                </c:pt>
                <c:pt idx="10">
                  <c:v>0.56147786909099873</c:v>
                </c:pt>
                <c:pt idx="11">
                  <c:v>0.56722433432581443</c:v>
                </c:pt>
                <c:pt idx="12">
                  <c:v>0.63701258459194099</c:v>
                </c:pt>
                <c:pt idx="13">
                  <c:v>0.76</c:v>
                </c:pt>
                <c:pt idx="14">
                  <c:v>0.95</c:v>
                </c:pt>
              </c:numCache>
            </c:numRef>
          </c:xVal>
          <c:yVal>
            <c:numRef>
              <c:f>'Bias Variance'!$D$27:$D$41</c:f>
              <c:numCache>
                <c:formatCode>General</c:formatCode>
                <c:ptCount val="15"/>
                <c:pt idx="1">
                  <c:v>0.31</c:v>
                </c:pt>
                <c:pt idx="2">
                  <c:v>0.5</c:v>
                </c:pt>
                <c:pt idx="3">
                  <c:v>0.9</c:v>
                </c:pt>
                <c:pt idx="4">
                  <c:v>0.15</c:v>
                </c:pt>
                <c:pt idx="5">
                  <c:v>0.93345179150198343</c:v>
                </c:pt>
                <c:pt idx="6">
                  <c:v>0.3</c:v>
                </c:pt>
                <c:pt idx="7">
                  <c:v>0.91293693224213979</c:v>
                </c:pt>
                <c:pt idx="8">
                  <c:v>0.75</c:v>
                </c:pt>
                <c:pt idx="9">
                  <c:v>0.5433951146674556</c:v>
                </c:pt>
                <c:pt idx="10">
                  <c:v>0.97438543245872189</c:v>
                </c:pt>
                <c:pt idx="11">
                  <c:v>0.8</c:v>
                </c:pt>
                <c:pt idx="12">
                  <c:v>0.75394788013790537</c:v>
                </c:pt>
                <c:pt idx="13">
                  <c:v>0.98</c:v>
                </c:pt>
                <c:pt idx="14">
                  <c:v>0.95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1FC-40AE-8CA3-535FCFAA1C76}"/>
            </c:ext>
          </c:extLst>
        </c:ser>
        <c:ser>
          <c:idx val="4"/>
          <c:order val="1"/>
          <c:tx>
            <c:v>Negative</c:v>
          </c:tx>
          <c:spPr>
            <a:ln w="25400">
              <a:noFill/>
            </a:ln>
          </c:spPr>
          <c:marker>
            <c:symbol val="none"/>
          </c:marker>
          <c:xVal>
            <c:numRef>
              <c:f>'Bias Variance'!$F$27:$F$46</c:f>
              <c:numCache>
                <c:formatCode>General</c:formatCode>
                <c:ptCount val="20"/>
                <c:pt idx="0">
                  <c:v>0.02</c:v>
                </c:pt>
                <c:pt idx="1">
                  <c:v>6.1088979010002653E-2</c:v>
                </c:pt>
                <c:pt idx="2">
                  <c:v>0.14000000000000001</c:v>
                </c:pt>
                <c:pt idx="3">
                  <c:v>0.4</c:v>
                </c:pt>
                <c:pt idx="4">
                  <c:v>0.5</c:v>
                </c:pt>
                <c:pt idx="5">
                  <c:v>0.55000000000000004</c:v>
                </c:pt>
                <c:pt idx="8">
                  <c:v>0.7</c:v>
                </c:pt>
                <c:pt idx="10">
                  <c:v>0.7956757170046207</c:v>
                </c:pt>
                <c:pt idx="11">
                  <c:v>0.8</c:v>
                </c:pt>
                <c:pt idx="12">
                  <c:v>0.8</c:v>
                </c:pt>
                <c:pt idx="13">
                  <c:v>0.81791376168519159</c:v>
                </c:pt>
                <c:pt idx="17">
                  <c:v>0.9</c:v>
                </c:pt>
                <c:pt idx="19">
                  <c:v>0.97115856009097035</c:v>
                </c:pt>
              </c:numCache>
            </c:numRef>
          </c:xVal>
          <c:yVal>
            <c:numRef>
              <c:f>'Bias Variance'!$G$27:$G$46</c:f>
              <c:numCache>
                <c:formatCode>General</c:formatCode>
                <c:ptCount val="20"/>
                <c:pt idx="0">
                  <c:v>0.35</c:v>
                </c:pt>
                <c:pt idx="1">
                  <c:v>0.05</c:v>
                </c:pt>
                <c:pt idx="2">
                  <c:v>7.0000000000000007E-2</c:v>
                </c:pt>
                <c:pt idx="3">
                  <c:v>0.06</c:v>
                </c:pt>
                <c:pt idx="4">
                  <c:v>0.17586603331870188</c:v>
                </c:pt>
                <c:pt idx="5">
                  <c:v>0.35328360822961957</c:v>
                </c:pt>
                <c:pt idx="8">
                  <c:v>0.55000000000000004</c:v>
                </c:pt>
                <c:pt idx="10">
                  <c:v>0.62494374854326495</c:v>
                </c:pt>
                <c:pt idx="11">
                  <c:v>0.3</c:v>
                </c:pt>
                <c:pt idx="12">
                  <c:v>0.83485376092137731</c:v>
                </c:pt>
                <c:pt idx="13">
                  <c:v>0.26232655994426723</c:v>
                </c:pt>
                <c:pt idx="17">
                  <c:v>0.73974330489921258</c:v>
                </c:pt>
                <c:pt idx="19">
                  <c:v>4.4999999999999998E-2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1FC-40AE-8CA3-535FCFAA1C76}"/>
            </c:ext>
          </c:extLst>
        </c:ser>
        <c:ser>
          <c:idx val="5"/>
          <c:order val="2"/>
          <c:tx>
            <c:v>Line</c:v>
          </c:tx>
          <c:spPr>
            <a:ln>
              <a:solidFill>
                <a:schemeClr val="bg1">
                  <a:lumMod val="50000"/>
                </a:schemeClr>
              </a:solidFill>
            </a:ln>
          </c:spPr>
          <c:marker>
            <c:symbol val="none"/>
          </c:marker>
          <c:xVal>
            <c:numRef>
              <c:f>'Bias Variance'!$F$9:$F$19</c:f>
              <c:numCache>
                <c:formatCode>General</c:formatCode>
                <c:ptCount val="11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'Bias Variance'!$G$9:$G$19</c:f>
              <c:numCache>
                <c:formatCode>General</c:formatCode>
                <c:ptCount val="11"/>
                <c:pt idx="0">
                  <c:v>0.3</c:v>
                </c:pt>
                <c:pt idx="1">
                  <c:v>0.32999999999999996</c:v>
                </c:pt>
                <c:pt idx="2">
                  <c:v>0.36</c:v>
                </c:pt>
                <c:pt idx="3">
                  <c:v>0.39</c:v>
                </c:pt>
                <c:pt idx="4">
                  <c:v>0.42</c:v>
                </c:pt>
                <c:pt idx="5">
                  <c:v>0.44999999999999996</c:v>
                </c:pt>
                <c:pt idx="6">
                  <c:v>0.48</c:v>
                </c:pt>
                <c:pt idx="7">
                  <c:v>0.51</c:v>
                </c:pt>
                <c:pt idx="8">
                  <c:v>0.54</c:v>
                </c:pt>
                <c:pt idx="9">
                  <c:v>0.57000000000000006</c:v>
                </c:pt>
                <c:pt idx="10">
                  <c:v>0.6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1FC-40AE-8CA3-535FCFAA1C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7186552"/>
        <c:axId val="187182240"/>
      </c:scatterChart>
      <c:valAx>
        <c:axId val="187186552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182240"/>
        <c:crosses val="autoZero"/>
        <c:crossBetween val="midCat"/>
        <c:majorUnit val="0.1"/>
      </c:valAx>
      <c:valAx>
        <c:axId val="187182240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186552"/>
        <c:crosses val="autoZero"/>
        <c:crossBetween val="midCat"/>
      </c:valAx>
    </c:plotArea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0.29353</cdr:x>
      <cdr:y>0.23756</cdr:y>
    </cdr:from>
    <cdr:to>
      <cdr:x>0.90958</cdr:x>
      <cdr:y>0.54311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C0E1150A-731C-C87E-BA9F-2364CD7D8560}"/>
            </a:ext>
          </a:extLst>
        </cdr:cNvPr>
        <cdr:cNvCxnSpPr/>
      </cdr:nvCxnSpPr>
      <cdr:spPr>
        <a:xfrm xmlns:a="http://schemas.openxmlformats.org/drawingml/2006/main" flipV="1">
          <a:off x="1561226" y="651663"/>
          <a:ext cx="3276600" cy="838200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7537 11775 55 0,'-46'0'19'0,"46"-12"-15"0,12 12 4 0,35 0 10 0,47 12-10 0,51-12-5 0,21-12-1 0,-24 24-2 0,-46-1 5 0,-36-11 3 0,-25 13-2 0,-23-13 0 0,-12 0 8 0,0-13 5 0,-12 13-17 0,24-11-60 0,0 11-33 0</inkml:trace>
  <inkml:trace contextRef="#ctx0" brushRef="#br0">14207 10442 12 0,'0'-25'18'0,"12"14"13"0,-12-1 1 0,11 1-21 0,26 11-6 0,33-13-1 0,14 1 1 0,0 12-1 0,-1 12 0 0,-12-12-1 0,13 0-1 0,-13 0-1 0,1 0 2 0,-37 13 0 0,13-13 0 0,-24 11-1 0,0 12-1 0,-1 2 0 0,0 11 0 0,-10 24 0 0,-1-1 0 0,-1 24 0 0,-11 12-2 0,13-1 2 0,-1 15-1 0,-1 10 0 0,-11 0 1 0,13-12 0 0,-2 0-1 0,13 0 1 0,-24 0 0 0,12-11 0 0,-12 0 1 0,-12-2 0 0,12 1-2 0,0-35 1 0,0-12 0 0,0 11-1 0,-24 0 1 0,0-22 0 0,13-14 0 0,-25-12 1 0,-12 2 0 0,-11-13-2 0,-13 12 0 0,-23 0 0 0,12-12 0 0,-24 13 0 0,11-2 5 0,1-1 7 0,24 3-1 0,46-1-5 0,14-12-6 0,11 0-21 0,11 0-128 0</inkml:trace>
  <inkml:trace contextRef="#ctx0" brushRef="#br0">2846 13490 43 0,'-36'-12'18'0,"13"-1"-15"0,10 2 1 0,13-1 11 0,0 12-1 0,13 0-2 0,10 12-1 0,25-12-2 0,36-12-2 0,11 12-4 0,23 0-2 0,2 12 1 0,-2-12-1 0,2 11-1 0,-1 2 7 0,36-13-1 0,11 0-4 0,25 0 3 0,-12 12-4 0,35-12 1 0,14 0-1 0,8 0 2 0,3 0 0 0,23 0-1 0,-12 0 1 0,-132 0-2 0,252 0 2 0,-120 0-3 0,-23 0 2 0,10 0 1 0,14 12-1 0,-12-12-4 0,-26 24 3 0,2-1-1 0,-13 1 0 0,-11 12-2 0,-1-25 3 0,-11 2-1 0,-13-1 0 0,-11 0 0 0,-24-12-1 0,-24 0 2 0,-35 0 0 0,-13 0 0 0,-11 11 1 0,-24 1 0 0,-12-12 2 0,-12-12 7 0,0 1-7 0,0 11-5 0,0-12-93 0</inkml:trace>
  <inkml:trace contextRef="#ctx0" brushRef="#br0">10338 13050 20 0,'-13'-13'16'0,"-11"13"-2"0,24 0 12 0,-12 0-7 0,0 0-2 0,36 0-1 0,34 0-10 0,39 24-2 0,46-12-1 0,0-12-3 0,-12 0 3 0,-13 0-2 0,-47-12 0 0,-46 1-2 0,-25-2-21 0,-12 1-56 0,12 12 46 0</inkml:trace>
  <inkml:trace contextRef="#ctx0" brushRef="#br0">10873 12824 101 0,'-24'-13'10'0,"-36"1"-3"0,72 12 2 0,48 48 5 0,47 34-7 0,23 14-2 0,-82-24-2 0,-71-1 3 0,-85-11-5 0,37-12-39 0,59-25-68 0</inkml:trace>
  <inkml:trace contextRef="#ctx0" brushRef="#br0">11860 13002 26 0,'0'0'0'0,"-11"-23"21"0,-1 23-11 0,12 0 5 0,0-25-6 0,48-23 1 0,-2-23 1 0,-21 10-8 0,-1 3-1 0,-24-26 0 0,0-23 1 0,-13 48 7 0,13 23-8 0,-11 24-2 0,11 0 1 0,-12 12 0 0,12 12 0 0,-13 13 0 0,2 9-1 0,11 37 1 0,0 13 4 0,0 24-1 0,0 10-1 0,11-22-1 0,14-13-1 0,-14-36 1 0,14 14 0 0,-14-38 0 0,2-11 0 0,-1-12 1 0,23-25-1 0,13-9-1 0,0-14 0 0,11 0 0 0,-23 13-1 0,-12-13 1 0,0 12-3 0,-14 25 3 0,-10 11-2 0,0 23 1 0,0 38 0 0,0-15 1 0,0 2-2 0,13-12 2 0,35-11-1 0,-1-25 2 0,13-37-1 0,-13-10 1 0,-11-1-2 0,-12 25 0 0,-12-2 1 0,0 25-1 0,-12 0 0 0,12 25 1 0,-12 9 0 0,12 3-2 0,0-3 2 0,0 3-1 0,22-24 1 0,15-13 0 0,-1 0 0 0,-24-25-1 0,-2 0 0 0,3-9 1 0,-14 9 0 0,14 2-1 0,-1 11-2 0,-12 12 1 0,-1 23 1 0,-11 14 0 0,0-3 1 0,0 3 0 0,0-24-1 0,0-2 4 0,12-47-2 0,12-12-2 0,-12 12-2 0,13 13 3 0,-2 0-2 0,13 23 2 0,11 11-4 0,-23 24 3 0,0 13 0 0,-12-12 1 0,0-11 0 0,0-25-19 0,23-13-67 0,-24 13 44 0</inkml:trace>
  <inkml:trace contextRef="#ctx0" brushRef="#br0">13396 13002 100 0,'0'0'4'0,"0"11"-5"0,25 1 7 0,22-12 1 0,13 0-4 0,-24-23 0 0,-12-25-1 0,-24 12 1 0,0 13-1 0,-36 11 5 0,-24 35 3 0,0 25-1 0,37 11-5 0,23 1 0 0,48-12-1 0,23-14 1 0,-1-9-1 0,-9-37-2 0,-25-35-29 0,-24-13-85 0</inkml:trace>
  <inkml:trace contextRef="#ctx0" brushRef="#br0">11909 12609 55 0,'-49'-11'16'0,"38"11"-5"0,22-13 10 0,85 1-5 0,47 0-5 0,36-1-3 0,-25 13 0 0,-70 0-4 0,-84 13-5 0,-12-13-100 0,-1 12 64 0</inkml:trace>
  <inkml:trace contextRef="#ctx0" brushRef="#br0">7205 15215 24 0,'0'0'0'0,"0"0"6"0,0 0 2 0,12 0 11 0,-12 13-8 0,12 11 1 0,0 12-5 0,-1-1-3 0,13 1-2 0,-12-12 2 0,-1 0-1 0,14-24-2 0,-14 12-2 0,14-12 4 0,-2 0 1 0,13-12-1 0,12-12-1 0,22-23-1 0,-9 10 0 0,-2 14-1 0,0-25 1 0,-10 1 1 0,-14 23-2 0,13 0 1 0,-24 12-1 0,-12 1 2 0,-1-2 2 0,1 1-2 0,-12 0-1 0,12 12 1 0,-12 0 0 0,0-13 0 0,0 13-23 0,12 0-69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  <inkml:brush xml:id="br1">
      <inkml:brushProperty name="width" value="0.05292" units="cm"/>
      <inkml:brushProperty name="height" value="0.05292" units="cm"/>
      <inkml:brushProperty name="color" value="#57D200"/>
      <inkml:brushProperty name="antiAliased" value="0"/>
    </inkml:brush>
  </inkml:definitions>
  <inkml:trace contextRef="#ctx0" brushRef="#br0">14539 6287 23 0,'-23'-11'18'0,"0"11"-14"0,23 0-3 0,0 0 28 0,0 0-21 0,0 0 6 0,23 0-11 0,13 0 0 0,0 0-1 0,0 0 0 0,11 0 1 0,25 0 0 0,-1-13-2 0,24 13 1 0,-11-12 1 0,-1 12-1 0,24-12 1 0,0-1-1 0,24 2 0 0,-1 11-1 0,26 0 1 0,-13 0-1 0,11 0 0 0,2-12 0 0,-1 12 0 0,11 0-2 0,13-11 2 0,-12 11 0 0,-14 0-1 0,-9-13 0 0,-1 13 0 0,-13 0 1 0,-10 13-1 0,-36-13 0 0,-1 0 2 0,-23-13-2 0,-1 13 1 0,-35 0 0 0,0 0-1 0,-24 0 6 0,0 0 4 0,-12 0-7 0,-13 0-3 0,-34 0 1 0,-24 0 0 0,-36 0-1 0,-24 0 2 0,0 0-2 0,-36 0 1 0,-11 13 0 0,-37-13 0 0,12 11-2 0,2 1 3 0,-1-1-1 0,-1-11-1 0,13 13-1 0,11-13 2 0,12 0-2 0,13 12 3 0,-1-12-2 0,12 0 1 0,36 0-1 0,23 0 1 0,50 0-1 0,-2 0 1 0,36 0-1 0,0 0 0 0,24 12 0 0,48-12 1 0,22 0 0 0,38 0-1 0,23 0 0 0,24 0 0 0,23 0 0 0,13 0 0 0,22 0 1 0,14-12 0 0,10 12-1 0,-11-12 0 0,-10-1-1 0,-26 13 2 0,-1-11-1 0,-9-1-2 0,-13 12 3 0,-13 0-1 0,-23-11 0 0,-25 11 1 0,-33-13-1 0,-2 13 0 0,-24-12 1 0,2 12-1 0,-38 0-3 0,1 0 3 0,-1-12 1 0,-11 12-1 0,12 0 1 0,-12-11-1 0,-12 11 1 0,12-12 1 0,-12-12 0 0,0-13-1 0,12-9 1 0,-12-2-2 0,0-13 1 0,0 3 0 0,-12-14 0 0,0-24-1 0,0 25 0 0,0 24 0 0,12 0 1 0,-12-1-1 0,-11 1 0 0,-2 22 1 0,14 2-1 0,-12 0 1 0,-26 10-1 0,-11 1 0 0,-22 12 2 0,-26-12-2 0,-11 12 0 0,-23-13 0 0,10 13-1 0,-22 0 3 0,-1 0-2 0,-37 0 1 0,3 0-1 0,-3 0 0 0,3 0 0 0,-3 0 1 0,-9 0-1 0,10-11 1 0,1 11-3 0,-13 0 4 0,-11 0-3 0,23 0 2 0,13 0-1 0,-1 0 2 0,12-12-2 0,-11-11 1 0,11 11-2 0,0 12-2 0,12 0 3 0,48 12 1 0,36 0-2 0,-1 11 1 0,24 1 0 0,1 13-1 0,11-3 0 0,25 3 0 0,11-3 1 0,0 27-3 0,0 22 4 0,0 12-2 0,24-12 2 0,-13 1 0 0,1-1 0 0,-1 1 0 0,-11 11-1 0,13-24 0 0,10-23 0 0,-10-12 0 0,-13-1 0 0,0 1 0 0,0-13 1 0,0-10-1 0,0-13 1 0,12 0 0 0,11 0-1 0,25 0 1 0,22 0-1 0,27 0 0 0,10-13 0 0,24 2 0 0,12-1-1 0,0 1 2 0,23 11-1 0,-35 0-1 0,-1 0 2 0,14 0-2 0,11-13 1 0,24 13 0 0,11 0 0 0,-11-12-1 0,11 12 3 0,-11-12-2 0,0 12 0 0,-1 0 0 0,-11 0 0 0,0-13-1 0,-24 13 1 0,-2 0 0 0,2 0 0 0,-11 0-1 0,10 0 0 0,-22 0 2 0,-1 0-1 0,-11 0 0 0,12 0 0 0,-27 0 1 0,-22-10-1 0,-22-1 1 0,-1-2-1 0,-1 13 0 0,1-24-1 0,-25 11 0 0,2 2 1 0,-2-1 1 0,1-12-1 0,-12-11 1 0,0-13 1 0,0-23-2 0,-24-38 2 0,0-21-1 0,12 23-1 0,0 36-1 0,12-2 2 0,-12 2-1 0,0 37 1 0,0 9-1 0,-12 13 0 0,-12-11-1 0,-11 23 1 0,10-11 0 0,-34-2 1 0,-36 1 0 0,-12 0 1 0,-36-1-4 0,-13-10 3 0,-10 12-1 0,-24-1 1 0,-25 0 0 0,-23-1-1 0,-12 13-1 0,0 0 2 0,23 0 0 0,2 13-2 0,-13-1 1 0,23-12 0 0,1 12 0 0,23-12 0 0,1 23 2 0,11 1-3 0,0-12 1 0,0 0 0 0,25 1 0 0,11-2-3 0,0-11 2 0,12 0 0 0,36 12-1 0,-1-1 1 0,26 13-1 0,-14 60-96 0,59-71 34 0</inkml:trace>
  <inkml:trace contextRef="#ctx0" brushRef="#br0">19495 13050 36 0,'0'-13'12'0,"23"-11"2"0,-23 13 8 0,-23 11-4 0,-14 11-4 0,-10 26-8 0,11 22-4 0,-12 12-2 0,24 13 2 0,1-25-2 0,35-22 2 0,35-3-1 0,0-34 0 0,13 0 0 0,0-23-1 0,-1-13 1 0,-11-12 0 0,-12 13-1 0,-24-1-1 0,-12-12 2 0,0 1 0 0,-12-1-1 0,-12-12 1 0,-13 13-1 0,-9-1-1 0,-1 36 0 0,-2 1 0 0,14 45 0 0,-1 16 0 0,36 21 1 0,36 0 0 0,11 0 2 0,1-11 0 0,-12-25 0 0,-24-12-4 0,-12 2-32 0,-12 0-63 0</inkml:trace>
  <inkml:trace contextRef="#ctx0" brushRef="#br0">19910 13418 28 0,'-11'0'31'0,"-14"0"-11"0,-9 13 9 0,21 10-18 0,13 25-7 0,13 11-2 0,10 0-2 0,13 1 2 0,0-49-1 0,11 2 0 0,-23-37 3 0,12 1 0 0,-12-25 1 0,-24 0-1 0,-11-11-2 0,-14 11 0 0,1 0 0 0,-12 25 1 0,-11 0-1 0,11 23-2 0,12 11 0 0,1 12-4 0,10 1-29 0,13-11-64 0</inkml:trace>
  <inkml:trace contextRef="#ctx0" brushRef="#br0">20518 13134 48 0,'0'0'0'0,"-36"-13"13"0,13 13-4 0,23 0 17 0,0 0-11 0,34 0-4 0,27-12-7 0,-2 0-3 0,-11 12 0 0,-24 0-1 0,-12-13-5 0,-1 13-20 0,2 0-21 0</inkml:trace>
  <inkml:trace contextRef="#ctx0" brushRef="#br0">20434 13264 12 0,'-23'0'17'0,"-1"12"5"0,24-12-2 0,47 0-1 0,37 0-4 0,-2-12-6 0,-10 12-3 0,-36 0-3 0,-23 0-1 0,-13 0-1 0,0 0-1 0,0 0-2 0,0 12-33 0,-13-12-45 0</inkml:trace>
  <inkml:trace contextRef="#ctx0" brushRef="#br0">19731 14061 51 0,'0'0'6'0,"0"0"1"0,0 0 16 0,-23 0-2 0,0 24-8 0,-25 24-2 0,12 12-8 0,12 11-2 0,12 0 1 0,1-11-2 0,45-13 1 0,27-23 0 0,-2-24-1 0,13-13 2 0,-12-33 0 0,-13-13-1 0,-11-12-1 0,-24 10 1 0,-12 1 0 0,-36-11 0 0,-12 0-1 0,0 24 1 0,1 22-2 0,-14 37 1 0,3 24-1 0,34 12 2 0,24 11-3 0,36-11 3 0,10 0-1 0,26-1 0 0,-23-23-2 0,-14 0-38 0,-12 36-63 0</inkml:trace>
  <inkml:trace contextRef="#ctx0" brushRef="#br0">20173 14359 40 0,'0'0'18'0,"0"-11"4"0,-12 11 18 0,-1 59-20 0,26 37-13 0,11-14-2 0,-1-9-1 0,-12-52-3 0,2-8-22 0,-26-36-61 0,13-1 32 0</inkml:trace>
  <inkml:trace contextRef="#ctx0" brushRef="#br0">20482 14204 69 0,'-35'0'10'0,"22"0"3"0,38-11 5 0,34-2-12 0,13 1-5 0,-13 12-1 0,-11 0-14 0,-24 0-28 0,-24 0-19 0</inkml:trace>
  <inkml:trace contextRef="#ctx0" brushRef="#br0">20518 14298 47 0,'-36'0'32'0,"24"13"-29"0,12-13 20 0,72 0-7 0,22-13-9 0,-9 13-2 0,-38 0-4 0,-36 0-17 0,-11 0-57 0,0-10 37 0</inkml:trace>
  <inkml:trace contextRef="#ctx0" brushRef="#br0">21626 13216 32 0,'-24'-24'15'0,"12"24"-7"0,-24-12 6 0,0 0 2 0,1 12-3 0,11 0-1 0,12 0-4 0,36-13-5 0,35 13-1 0,48 0-1 0,-24 0 0 0,-35 13 0 0,-48-1 2 0,0-12 1 0,-48 0-3 0,-11 0 0 0,-12 0 0 0,11 0 0 0,25 0 0 0,11 0-1 0,36 0 1 0,35 0-1 0,36 0 0 0,1 0 2 0,-13 0 1 0,-47 0 0 0,-24 0-2 0,-24 0-30 0,12 12-42 0</inkml:trace>
  <inkml:trace contextRef="#ctx0" brushRef="#br0">22459 12990 22 0,'0'-24'26'0,"0"0"3"0,-24 24-1 0,-1 12-20 0,3 36-5 0,-2 11-1 0,0 1 0 0,0-1 0 0,24 0-1 0,12-22-2 0,36-14 3 0,-1-23-2 0,12 0 2 0,-10-12-2 0,-27-11 2 0,3-25 0 0,-1 0 0 0,-12-11-1 0,-1 23 2 0,-22 0 2 0,-37-11-1 0,13 11-2 0,11 36-2 0,-1 0-11 0,-11 36-34 0,-10 24-42 0</inkml:trace>
  <inkml:trace contextRef="#ctx0" brushRef="#br0">22924 13121 76 0,'0'0'4'0,"0"-12"14"0,10 0 11 0,-20-1-15 0,-2 13-11 0,0 0-16 0,12 0-112 0</inkml:trace>
  <inkml:trace contextRef="#ctx0" brushRef="#br0">23328 13084 53 0,'0'-11'3'0,"36"11"-1"0,-24-12 18 0,-12 1-6 0,11-2-6 0,-11-22-1 0,0 12-5 0,0-2-1 0,-11 13 0 0,-25-1-1 0,1 2 1 0,-13 11 0 0,12 11-1 0,0 14 0 0,13 0 0 0,10 9 0 0,38 3 0 0,10-3-1 0,25 27 1 0,-24-1-1 0,-24-13 0 0,-24-12 2 0,-24-12 0 0,-24-23 0 0,25-34 3 0,10-26 1 0,38 12-5 0,22 14-5 0,25-3-31 0,11 24-14 0,-35 2 20 0</inkml:trace>
  <inkml:trace contextRef="#ctx0" brushRef="#br0">23578 13002 14 0,'36'-23'11'0,"12"-14"7"0,-37 24 9 0,2 13 7 0,-26 73-16 0,2 9-9 0,-1 2-6 0,24-13-3 0,-12-34-20 0,0-26-46 0,0-11 36 0</inkml:trace>
  <inkml:trace contextRef="#ctx0" brushRef="#br0">24054 13073 30 0,'0'0'12'0,"13"-12"20"0,-13-12 7 0,0 0-11 0,0 1-15 0,0-1-12 0,0-13 1 0,-24 14-1 0,-24 12-1 0,-11 22 1 0,23 1-2 0,24 12-1 0,24 36 3 0,24-1-2 0,23 14 0 0,-36-15 2 0,-23 2-1 0,-34-25 2 0,-26-35 5 0,24-35-3 0,12-37-2 0,35 13-7 0,38 22-34 0,34 14-45 0,-72 12 52 0</inkml:trace>
  <inkml:trace contextRef="#ctx0" brushRef="#br0">24305 13025 26 0,'0'0'1'0,"36"25"2"0,-14-25 38 0,-9 11-13 0,-1-11-17 0,12-11 17 0,-12-14-9 0,-12 2-12 0,11-13-6 0,-11 12 0 0,-11 0 0 0,-25 1 0 0,-11 11 2 0,-2 12-1 0,26 12-2 0,-1 22 0 0,12 16-1 0,24-4 1 0,48 2-1 0,-2 24 0 0,-9 22 0 0,-73-57 3 0,-47-37-1 0,-13-24 0 0,37-23 2 0,35 10-2 0,37-22 0 0,21 11-2 0,26 24 1 0,-48 0-3 0,-24 13-141 0</inkml:trace>
  <inkml:trace contextRef="#ctx0" brushRef="#br0">21650 14109 23 0,'-24'-12'20'0,"11"12"-2"0,2 0-5 0,-1 0-4 0,24 0 4 0,36-12-6 0,11 12-4 0,12 0-2 0,-23 0 0 0,-24 0 0 0,-11 0-1 0,10 0-17 0,0-13-14 0,-12 13-8 0,-11 0 17 0</inkml:trace>
  <inkml:trace contextRef="#ctx0" brushRef="#br0">21780 13967 29 0,'0'0'5'0,"-24"-25"-1"0,24 13 0 0,0-11 20 0,0 23-3 0,12 23 1 0,-24 37-12 0,1 35-5 0,11-24 0 0,11-23 0 0,1-25 1 0,-12-10-1 0,0-1-3 0,0-12-5 0,0-12-30 0,-12-1-68 0</inkml:trace>
  <inkml:trace contextRef="#ctx0" brushRef="#br0">22519 14072 50 0,'-12'-11'12'0,"12"-12"-5"0,12 23-1 0,-12-12 11 0,0 12-4 0,0 0-2 0,-12 0-6 0,0 12-3 0,12 11-1 0,-13 25 0 0,-10 11 2 0,23 0-1 0,0 2-2 0,36-14 0 0,11-23 1 0,25-24 1 0,-25-24 0 0,-23-34 2 0,-24-15 2 0,-35-9-2 0,-1 45-3 0,-12 24-2 0,-23 2-18 0,11 22-26 0,48 14-38 0</inkml:trace>
  <inkml:trace contextRef="#ctx0" brushRef="#br0">22900 14109 83 0,'-24'-12'50'0,"12"0"-45"0,36-1-4 0,-24 13-24 0,0 0-71 0</inkml:trace>
  <inkml:trace contextRef="#ctx0" brushRef="#br0">23221 13954 48 0,'0'-12'35'0,"12"-34"-32"0,24 21 23 0,-36 37-6 0,0 72-10 0,-12 21-2 0,0 3-5 0,12-24-5 0,0-37-42 0,-12-35-43 0</inkml:trace>
  <inkml:trace contextRef="#ctx0" brushRef="#br0">23507 13871 25 0,'0'0'0'0,"12"-12"25"0,12-1 4 0,-24 2 2 0,12 11-23 0,-12 11-5 0,-12 14 0 0,-1 11 0 0,13 24-2 0,-11-13 0 0,22 11-2 0,2-8 2 0,-1-27-1 0,11 0 1 0,1-23 1 0,13-23 0 0,10 0-1 0,-12-14-1 0,1 13 0 0,0 12 1 0,-36 12 1 0,0 36 3 0,-24 24-2 0,24-1-3 0,-12-11-2 0,0-23-23 0,-1-14-29 0,13-11-8 0</inkml:trace>
  <inkml:trace contextRef="#ctx0" brushRef="#br0">24210 13967 33 0,'0'0'0'0,"59"-50"7"0,-36 16 15 0,-34 10 22 0,-25 24-14 0,1 12-19 0,-1 47-8 0,-12 25-2 0,48-13-1 0,12 0-1 0,24-23 1 0,23-25 1 0,0-10 1 0,-34-49 3 0,-37-23 4 0,-37 23-1 0,3 24-7 0,-2 12-16 0,0 25-46 0,36-2-29 0</inkml:trace>
  <inkml:trace contextRef="#ctx0" brushRef="#br0">24578 13883 70 0,'0'-24'47'0,"-11"-12"-39"0,58 12-5 0,-23 12 13 0,-12 12-11 0,24 12-3 0,-12 35-2 0,-12 14 0 0,0 10-2 0,-24-11 3 0,-12-13 4 0,-24-10-2 0,-24-3 1 0,25-22 0 0,11 0-1 0,36-12-2 0,36 13-1 0,47-13 0 0,37 0-1 0,-13 11 1 0,-36 1 3 0,-35-12 2 0,-25 0-3 0,-11-12-19 0,-11 1-124 0</inkml:trace>
  <inkml:trace contextRef="#ctx0" brushRef="#br0">8943 7632 28 0,'0'0'0'0,"-11"0"27"0,-25-12 0 0,0 12-17 0,24 0 0 0,12-12-5 0,48 12 2 0,35-13 4 0,24 26-6 0,0-13-3 0,-35 0 2 0,-60 0 7 0,-12-13-3 0,-84 13-5 0,-23 0-2 0,-13 25 0 0,26-13 0 0,46 1 1 0,36-13-2 0,24 0 1 0,60 0-1 0,11 0-1 0,11 11 1 0,-58-11 1 0,-36-11 3 0,-23-2-1 0,-60 13-2 0,12 0 0 0,23 0 1 0,36-12-1 0,49 0-1 0,45-1-1 0,13 2 1 0,-47-1 0 0,-37 12 3 0,-47 0-2 0,13-11-1 0,-24 22 0 0,35-11 1 0,12 0-2 0,12 0 1 0,0 0 0 0,10 0 0 0,-9 0 0 0,-13 0 1 0,0 0-1 0,-13 23-37 0,3 27-83 0</inkml:trace>
  <inkml:trace contextRef="#ctx0" brushRef="#br0">15779 7620 26 0,'0'0'21'0,"-49"-12"7"0,38-1-16 0,22 13-5 0,25 0 3 0,36 13 1 0,-12-13-6 0,-13-13 2 0,-24 13-1 0,-59 0 2 0,-22 0-6 0,-14-11 3 0,25 11-4 0,22-12 2 0,25 12-2 0,25 0 0 0,34 0 0 0,1 12-1 0,-12-1 0 0,-38-11 2 0,-10 0 0 0,-46 0 0 0,-14 0-1 0,0 0-1 0,37 0 0 0,10 0 0 0,38 0 0 0,46 0 0 0,-11 13 0 0,-24-1 0 0,-36 0 0 0,0-12 0 0,-24 0 1 0,12 0-1 0,0 0 0 0,12 0 0 0,0 0 0 0,0 0 0 0,0 0 0 0,0 13 0 0,-12-13 0 0,12 0 1 0,0 0-1 0,0 0 0 0,0 0 0 0,0 0 0 0,0 11 0 0,0-11 0 0,0 0 0 0,0 0 0 0,0 0 0 0,0 12 0 0,0-12 0 0,0 0 0 0,0 0 1 0,0 0-1 0,0 11 0 0,-12-11 0 0,12 0 0 0,0 0 0 0,0 0 0 0,0 0 0 0,0 0 0 0,0 0 0 0,0 12 0 0,0-12 0 0,0 0 0 0,0 0 0 0,12 0 0 0,-12 0 1 0,0 0-2 0,0-12 2 0,0 12-4 0,12 0-2 0,-12 12 2 0,0-12 2 0,0 0 2 0,0 0-2 0,0 0 1 0,0 0 0 0,0 0-1 0,0 0-1 0,0 0-4 0,12 0 2 0,0 0 2 0,-12 0 0 0,0 0 1 0,0 12 0 0,12-12 1 0,-12 0 0 0,0 0-1 0,0 0 1 0,0 13 0 0,0-13 0 0,0 0 0 0,0 0 2 0,0 0-2 0,0 0 3 0,0-13-2 0,0 13-1 0,12 0 0 0,-12 0 1 0,0 0-1 0,10 0 0 0,-10 0 0 0,13 0-1 0,-1 0-6 0,-1 0-18 0,2 0-64 0</inkml:trace>
  <inkml:trace contextRef="#ctx0" brushRef="#br0">20887 7750 21 0,'0'0'4'0,"-24"0"7"0,24 0-15 0,0-11 14 0,-23 11 8 0,-2-12-6 0,14 12-2 0,-1-11-5 0,12 11-2 0,12 0 16 0,12 0-18 0,35 0 1 0,60 0 0 0,24 0 2 0,24 11-3 0,12-11-1 0,-13 0 1 0,-11 0-1 0,-36 0 2 0,-35 0 1 0,-61-11 2 0,-23 11 1 0,-13-13-4 0,-45 13-1 0,-25 0-1 0,-60 0 2 0,-36 0-2 0,-35-12 1 0,11 0 3 0,25 1-2 0,47 11-2 0,36-12 1 0,58 1-1 0,14 11 0 0,35 0-1 0,23 0 2 0,61 0-1 0,36 0 0 0,57-13-1 0,14 13-2 0,-1 13 3 0,-23-2 1 0,-24 1-2 0,-36-1 1 0,-48-11 0 0,-59 0 4 0,-12 0 2 0,-12-11-5 0,-47 11-1 0,-49 0 1 0,-35 11 0 0,-48 1-1 0,-34 0 2 0,33-12 0 0,38 0 0 0,35 13-1 0,60-13-2 0,46 0 1 0,13 0 1 0,48 0-1 0,49 0-1 0,45-13 1 0,36 1-3 0,13 12 0 0,-12 0 3 0,-25 0 0 0,-47 0 0 0,-47 0 0 0,-36 0 3 0,-24-12-3 0,0 12 1 0,12 0-1 0,0 12 0 0,-2-12 0 0,3 0 1 0,-13 0-1 0,0 0-1 0,12 0 2 0,-12 0-1 0,0 12-1 0,0-12 2 0,0 0-1 0,0 0 0 0,0 0-35 0,0 24-74 0</inkml:trace>
  <inkml:trace contextRef="#ctx0" brushRef="#br0">8789 7691 21 0,'-36'0'25'0,"11"0"-19"0,25 0-5 0,49 0 10 0,58-23 0 0,36 11-7 0,0 1 0 0,-61-2 0 0,-46 13 0 0,-83 0 10 0,-60 0-13 0,-12 13 1 0,13-13 1 0,-3 23-3 0,62-12 1 0,35-11-1 0,48 0 1 0,35 0 0 0,24 0 0 0,-11-11-1 0,-25 11 2 0,-59 0 0 0,-71 11 0 0,-35-11 2 0,-3 12-3 0,62 0 0 0,47-12-1 0,47 0 1 0,62-24-1 0,9 13-2 0,-23-1 3 0,-72 12 0 0,-59 0 0 0,-58 0 0 0,-25 12 1 0,35-1-1 0,49-11-1 0,35 0 0 0,47 0 1 0,49-11-1 0,23-1-2 0,-24 1 3 0,-48 11-1 0,-47 0 0 0,-47 11 1 0,-36-11-2 0,-13 23 3 0,1-23-1 0,47 0 0 0,36 0-1 0,36 0 0 0,36-11 0 0,22-1-1 0,25 1 0 0,-35 11 2 0,-36-13-1 0,-24 13 2 0,-24-12-2 0,-11 12 0 0,10-12 0 0,2 12 1 0,11 0-1 0,0 0 0 0,11 0 0 0,-11 0-1 0,13 12 2 0,-13-12 0 0,0 0-2 0,-13 0 3 0,13 0-2 0,0 0 0 0,0 0 0 0,-11 12 0 0,11-12 0 0,-12 13 0 0,12-13 0 0,0 0 0 0,0 0 0 0,0 11 1 0,0-22 0 0,12 11-1 0,-12 0 0 0,11 0 0 0,-11 0 0 0,0 0 1 0,0 0-1 0,0-13-1 0,13 26-21 0,-1-2-76 0</inkml:trace>
  <inkml:trace contextRef="#ctx0" brushRef="#br0">8728 7716 1 0,'0'0'27'0,"0"-13"-8"0,-11 1-9 0,11 12-8 0,0 0 1 0,0-12 3 0,24 12-1 0,12-11 1 0,23-1 1 0,25 1-3 0,-13 11-2 0,-11 0 1 0,-38 0 0 0,3 0-2 0,-25 11 1 0,0-22 5 0,-25 11-5 0,-9-13-1 0,-26 13 0 0,1 13 0 0,-13-2 0 0,1 12-1 0,22-11 0 0,26-12 1 0,23 0-1 0,23 0 0 0,26-12 0 0,22 1 0 0,13 11 0 0,-25-12-1 0,-11 1 1 0,-14 11 1 0,-21 0-1 0,-13 0 1 0,0 0 3 0,0 0-3 0,12 0 0 0,-12 0 0 0,0 0-1 0,0 0 1 0,0 0 0 0,0 0-1 0,11 0-1 0,25 11-92 0</inkml:trace>
  <inkml:trace contextRef="#ctx0" brushRef="#br0">8539 7645 10 0,'0'0'21'0,"0"0"-16"0,-12 0 3 0,12-13 0 0,0 13-2 0,0 0 1 0,0 0-4 0,0 0 1 0,12 0 2 0,-12 0-4 0,10 0-1 0,3 0 0 0,-1 0 1 0,12 0 1 0,12-12 0 0,0 12-2 0,-1 0 1 0,-12 0-1 0,2 0 0 0,-1 0 0 0,11 0 1 0,1 0 0 0,0-12-1 0,-11 12 0 0,-2 0 0 0,-23 0 2 0,11 0-2 0,-11 0 0 0,0 0 0 0,12 0-1 0,-12 0 3 0,11 0-3 0,-11 0 0 0,0 0 1 0,13 0 1 0,-13 0-1 0,0 0-3 0,12 0 3 0,-12-13-1 0,0 13 2 0,0 0-1 0,0 0 0 0,12 0-1 0,-12 0 1 0,0 0-1 0,0 0 2 0,0 13-2 0,0-13 0 0,0 0 0 0,0 0 1 0,-12 0 0 0,12 0-1 0,0 0-1 0,0 0 1 0,0 0 1 0,0 0-1 0,0 0 0 0,0 0 0 0,-12 0 1 0,12 12-1 0,12-12 2 0,-12 0-2 0,0 0 1 0,0-12-1 0,12 12 0 0,-12 0 0 0,24 0 0 0,22 0-38 0,-33 0-37 0</inkml:trace>
  <inkml:trace contextRef="#ctx0" brushRef="#br0">11230 7632 9 0,'0'0'0'0,"0"0"31"0,0 0-21 0,0 0-7 0,-12 0-1 0,12 0 1 0,-12 0 2 0,12 0 12 0,0-12-15 0,-12 12 1 0,12 0-1 0,-12 0 0 0,12 0 1 0,-12 0 1 0,12 0-2 0,-12 0-1 0,12 0 0 0,-12 0 1 0,12 0 0 0,0 0-1 0,0-12 9 0,0 12-9 0,0 0 0 0,12 0 0 0,-12-13 0 0,0 13 0 0,0 0 0 0,12 0 0 0,-12 0-1 0,0 0 0 0,12 0 0 0,-12 0 1 0,12 0-1 0,0 0 0 0,0 0 0 0,-12 0 0 0,12 0 1 0,1 0-1 0,-2-11 1 0,1 11-2 0,-1 0 2 0,1 0-2 0,-12 0 2 0,11 0 0 0,14 0-1 0,-1 0-2 0,23 0 2 0,-11 0 0 0,0 0-1 0,11 0 3 0,1-12-2 0,-12 12-1 0,-13 0 3 0,2 0-1 0,-2-11-1 0,-11 11 1 0,0 0-1 0,-12 0 1 0,-12 0 1 0,-12 0-2 0,1 0 1 0,-13 0-1 0,-24 11 0 0,0-11 1 0,24 0 1 0,0 0-2 0,2 0 1 0,-14 0 0 0,0 12-1 0,14-12 0 0,21 11 0 0,-11-11 1 0,12 0-1 0,12 0 0 0,0-11 0 0,0 11 0 0,0 0 0 0,0 0 1 0,12 0-1 0,0 0-1 0,0 0 2 0,12 0-2 0,-1-12 2 0,0 12-1 0,13 0 0 0,-11 0-2 0,-1 0 2 0,-2 0 0 0,-9 0 0 0,23 0 0 0,-13 0-1 0,13 0 1 0,-12 0 0 0,0 0 0 0,-12 0 0 0,1 0 0 0,-2 0 0 0,12 0 0 0,-10 0 1 0,-1 0-1 0,-1-11 0 0,-11 11 0 0,12 0 0 0,-12 0 1 0,0 0-1 0,0 11-1 0,0-11 1 0,-12 0 1 0,12 0-2 0,0 0 1 0,0 0 1 0,-11 0-2 0,11 0 2 0,0 0-2 0,0 0 1 0,11 0 0 0,-11 0 1 0,0 0-1 0,0 0 1 0,-11 0-1 0,11 0-1 0,0 0 1 0,0 12 0 0,0-12 0 0,0 0 0 0,0 0 0 0,0 0 0 0,-12 0 0 0,12 0 0 0,0 0 0 0,0 11 0 0,0-11 0 0,0 0 0 0,0 0 0 0,0 0 1 0,0 0-1 0,0 0 0 0,12 0-1 0,-12 0 2 0,-12 0-1 0,12 0-1 0,0 0 1 0,0 0 0 0,-13 0 0 0,13 0 0 0,0 0-1 0,0 0-2 0,-11 13-19 0,-1-1-9 0,12 0-25 0</inkml:trace>
  <inkml:trace contextRef="#ctx0" brushRef="#br0">13110 7656 7 0,'0'0'27'0,"13"-11"-19"0,-13 11-6 0,12 11-1 0,12-11-1 0,12 0 2 0,11 0-1 0,13 0 3 0,-13 0-2 0,0 0-1 0,2 0-1 0,-2 0 1 0,1 0 4 0,10 0 0 0,3 0-3 0,-13 0 0 0,-1 0-2 0,12 0 1 0,1 0 0 0,12 0 0 0,-2 0 1 0,-9 0 0 0,-15 12 0 0,3-12 0 0,-1 0-1 0,11 11 0 0,0-11 0 0,13 0 2 0,1 0 0 0,-3 12-2 0,2-12-1 0,-1 0 0 0,0 12 1 0,13-12 1 0,11 0 0 0,-13 0 0 0,3 0 0 0,-2 0-1 0,-11 0 0 0,-1 13-1 0,-11-13 2 0,11 0-2 0,1 11 1 0,-1-11 0 0,-11 0 0 0,-2 12 0 0,14-12 0 0,-12 0 0 0,0 0 0 0,11 0 0 0,24 0 0 0,-36-12 0 0,37 12-1 0,-24 0 0 0,-1 0 0 0,-1 0 1 0,15 0 0 0,-25 0-1 0,23 0 1 0,-24 0 0 0,14-11-1 0,-16 11 1 0,-8 0 0 0,9 0 0 0,-9 0 0 0,22-13-1 0,-10 13 1 0,-14 0-1 0,12 13-1 0,-11-13 2 0,11 0 1 0,25 0-2 0,-13-13 1 0,12 13-1 0,-11 0 1 0,-1-12-1 0,1 12 2 0,-1-12-2 0,-12 12 1 0,-11-11-2 0,0 11 2 0,-24 0 0 0,-12 0 0 0,-1-12-1 0,2 12 0 0,-13 0 0 0,12 0 1 0,-12 0 0 0,11-11-1 0,-11 11 1 0,0 0-1 0,12 0 2 0,-12 0-1 0,0 0 0 0,0-13 0 0,0 13-1 0,0 0 1 0,0 0 1 0,0-12-2 0,12 12 1 0,-12 0-1 0,0-12-29 0,-12-1-61 0</inkml:trace>
  <inkml:trace contextRef="#ctx0" brushRef="#br0">15814 7038 0 0,'0'0'3'0,"0"0"-4"0</inkml:trace>
  <inkml:trace contextRef="#ctx0" brushRef="#br0">22852 6870 14 0,'0'-12'11'0,"36"-13"-9"0,-12 2 12 0,-12 12 8 0,-12-1-7 0,0 24-6 0,0 35-10 0,10 13 2 0,39-1-2 0,-1-11 1 0,0-23 0 0,-1-25 1 0,1-37 1 0,-1-10-1 0,-11-13-1 0,-12 24 0 0,-11 11 1 0,-13 2 0 0,0 12-1 0,11 22-1 0,-11 25 1 0,0 35 0 0,-11 50 0 0,-2 21 1 0,13 0 1 0,-12-34-2 0,-12-25 2 0,-12-47 2 0,-11-24 2 0,-13-49-1 0,13-47 1 0,34 13-3 0,37-11-2 0,48 22 0 0,23 1-1 0,0 23-1 0,-36 13 3 0,-34 10-31 0,-25 13-54 0</inkml:trace>
  <inkml:trace contextRef="#ctx0" brushRef="#br0">23126 6406 42 0,'-13'-25'11'0,"2"73"20"0,-36 12-17 0,23-1-6 0,-1-11-3 0,2-24-1 0,23-24 3 0,0-13 1 0,0-21-5 0,23-14-1 0,2 12-2 0,10-12 0 0,-11 1 0 0,12 11 1 0,-24 12 0 0,12 0-1 0,-12 24 0 0,-1 12 0 0,25 36-1 0,0 11 1 0,12 14 0 0,-25-27 3 0,0-21 3 0,2-25 0 0,-14 0-1 0,2-13-2 0,-1 1-5 0,-24 24-129 0</inkml:trace>
  <inkml:trace contextRef="#ctx0" brushRef="#br0">23971 5263 29 0,'-24'-36'12'0,"13"13"4"0,-1 23-7 0,12-13 1 0,-13 37 0 0,2 24-1 0,-1 23-4 0,12 25 0 0,-13 22-1 0,13 13-1 0,13 24-4 0,-1 0 5 0,-1 23-2 0,14-11-2 0,-14 12-1 0,-11 23 3 0,0 0-1 0,-11 1-1 0,11 12 1 0,11-1 0 0,-11 12 1 0,0 0-1 0,0 0 0 0,0 0 1 0,0 13-1 0,13-1-1 0,-2 227 4 0,-11-239-4 0,0 11 3 0,0 2 1 0,13-1-2 0,10-1-2 0,-12-11 2 0,2 25 0 0,-1 11-2 0,-24 12 0 0,12-23 1 0,0-25 0 0,-24-13-2 0,24-11 1 0,-12-47 1 0,12-23-1 0,12-61 0 0,-12-48-23 0,0-117-87 0</inkml:trace>
  <inkml:trace contextRef="#ctx0" brushRef="#br0">24138 5774 22 0,'0'0'0'0,"36"-34"26"0,-11 21 3 0,-14 37-3 0,-11 36-8 0,-11 35-5 0,-2-12-4 0,13-12-5 0,0-23 0 0,0-24-1 0,0-24 2 0,0 0 1 0,-12-48-3 0,12 1-1 0,0-1-2 0,0-25 2 0,12 2-4 0,12 12 4 0,-12 0-2 0,-1 22 1 0,25 3-3 0,12 10 2 0,11 24-2 0,-23 58 2 0,-24 3 2 0,-37-26 0 0,-21 13-2 0,-15-12 3 0,2-36-1 0,25-12-1 0,21-1 1 0,13 13-3 0,24 37 1 0,47 22-1 0,24 13 1 0,-11-14-1 0,-25 3 2 0,-47-26 5 0,1-10-1 0,-13-14-2 0,0-11 2 0,0 0-2 0,0-11-2 0,0-2-2 0,0 1-14 0,0 12 7 0,-25-12-108 0,25 12 71 0</inkml:trace>
  <inkml:trace contextRef="#ctx0" brushRef="#br0">24102 7287 13 0,'12'-12'14'0,"0"1"3"0,-12-2 3 0,0 1-1 0,0 12-9 0,0 0-6 0,0 12 1 0,0 12-2 0,0-1-2 0,0 1-1 0,0-11 2 0,0 10-1 0,12-23 0 0,0 11 1 0,12 2-2 0,1 11 0 0,-2 23 3 0,-23-10 6 0,-12-3 1 0,-12-21 5 0,-12-26-1 0,12 2-7 0,24-1-3 0,-12 1-4 0,12 11 1 0,12 0-70 0,12 0-23 0</inkml:trace>
  <inkml:trace contextRef="#ctx0" brushRef="#br0">24114 7203 52 0,'-12'-23'28'0,"36"11"-5"0,24-13-6 0,23 2-8 0,-11 12-5 0,-36 11-4 0,-12 0-23 0,10 11-42 0,-22 1 32 0</inkml:trace>
  <inkml:trace contextRef="#ctx0" brushRef="#br0">24388 7382 47 0,'0'0'0'0,"-25"-13"37"0,25 13-14 0,25 0-9 0,47-11-8 0,-13-1 1 0,-23 1 0 0,-24 11 1 0,-35 0-8 0,10 11-23 0,1 1-49 0,12-1 22 0</inkml:trace>
  <inkml:trace contextRef="#ctx0" brushRef="#br0">24722 7168 13 0,'0'-12'17'0,"0"-1"3"0,0-10 6 0,12 12-13 0,-2-2 0 0,3 13-4 0,-13 0-5 0,0 24 0 0,-13 12-1 0,3 11-2 0,-2 1 1 0,12-12-1 0,0-13-1 0,0 2 1 0,12-14 0 0,-2-11 1 0,15-11-1 0,-14-2 1 0,14-11-1 0,-1 13-1 0,-24 11 0 0,0 23 1 0,0 25 1 0,0 0-2 0,0-14 1 0,-13 3-15 0,13-24-46 0,-11-2 8 0</inkml:trace>
  <inkml:trace contextRef="#ctx0" brushRef="#br0">24948 7394 71 0,'0'0'0'0,"0"-36"48"0,0 24-44 0,11 24-20 0,-11 12-86 0</inkml:trace>
  <inkml:trace contextRef="#ctx0" brushRef="#br0">25115 7180 49 0,'0'0'9'0,"12"-12"18"0,-12 35 1 0,-12 37-17 0,-12 11-7 0,12-35-2 0,12 0-24 0,0-24-44 0,0-12 35 0</inkml:trace>
  <inkml:trace contextRef="#ctx0" brushRef="#br0">25222 7239 21 0,'0'-12'39'0,"12"12"-17"0,0 37-3 0,0 9-5 0,11 2-3 0,-11-12-7 0,-24 0-5 0,-23-13-22 0,11-11-45 0,24-12 39 0</inkml:trace>
  <inkml:trace contextRef="#ctx0" brushRef="#br0">25293 7214 54 0,'0'-11'36'0,"24"-24"11"0,12 10-31 0,0 2-15 0,-1 12-16 0,-10 22-31 0,-25 1-37 0</inkml:trace>
  <inkml:trace contextRef="#ctx0" brushRef="#br0">17921 15883 31 0,'0'0'11'0,"-23"0"17"0,23-11-2 0,0-26-1 0,0 2-5 0,23 11-7 0,-10-1-3 0,10 25-5 0,13 13-1 0,0 35 2 0,-12 12-5 0,0-1 2 0,-24-13-2 0,0 15-1 0,-11-26 1 0,11 1 1 0,0-24-1 0,0-24 4 0,0-24-3 0,0-23-3 0,11 11 1 0,25 1 2 0,-1-13-3 0,-11 13 4 0,12 23-2 0,-24 24-4 0,0 0 4 0,12 24 0 0,11 36-3 0,-11-1 4 0,-12 24-3 0,-1 1-1 0,25-25 1 0,-23-47 4 0,-2-12-3 0,2 0-1 0,57 0 2 0,14-48 1 0,-48 0-25 0,-48 25-133 0</inkml:trace>
  <inkml:trace contextRef="#ctx0" brushRef="#br0">20828 15525 73 0,'0'-23'7'0,"-13"-1"26"0,26 12-4 0,-1 0-16 0,11-1-9 0,13-9-1 0,-12-2 1 0,-24 12 1 0,-12 12-1 0,-36 0-2 0,13 12-2 0,-1 0 0 0,0 0 1 0,12 23-1 0,0-11 0 0,24 23 0 0,48 13 0 0,24 12-1 0,-25-1 2 0,-11 1-1 0,-60-37 3 0,-35-11 5 0,-13-24 0 0,24-37-3 0,25 27 0 0,-1-2-4 0,24 0-2 0,0 12-32 0,24 0-78 0,-12 0 67 0</inkml:trace>
  <inkml:trace contextRef="#ctx0" brushRef="#br0">21435 15431 66 0,'0'0'0'0,"0"-36"36"0,0 11-2 0,0 2-12 0,-24 23-16 0,-23 0-2 0,-1 12-2 0,0 12-1 0,1 12 0 0,11 11-1 0,24 1 0 0,60 11-1 0,11 14 1 0,-11-15 0 0,-24-22 2 0,-37-12 2 0,-46-12 7 0,-12 0-3 0,22 0-4 0,26 0-3 0,23-12-10 0,48-36-65 0,-12 24-18 0</inkml:trace>
  <inkml:trace contextRef="#ctx0" brushRef="#br0">21650 15491 76 0,'0'0'0'0,"0"-50"45"0,0 40-8 0,-24 33-25 0,0 37-5 0,12 22 0 0,-1 2-1 0,38-24-3 0,-1-24 0 0,0-12 0 0,23-12-1 0,1-12 0 0,23-12-2 0,-11-12-6 0,-14-1-25 0,-33 14-30 0,-13 11-23 0</inkml:trace>
  <inkml:trace contextRef="#ctx0" brushRef="#br0">21650 15646 70 0,'0'0'15'0,"-37"-13"25"0,50-11-11 0,45 0-24 0,38 12-5 0,0-11-18 0,-61 11-29 0,-35-1-35 0</inkml:trace>
  <inkml:trace contextRef="#ctx0" brushRef="#br0">21709 15441 58 0,'-25'-10'36'0,"50"-2"-11"0,177-37-5 0,-130 38-11 0,-48-1 3 0,-24 12 1 0,0 0-8 0,0 0-5 0,0 0 0 0,12 12 0 0,-2-1-19 0,-10-11-102 0</inkml:trace>
  <inkml:trace contextRef="#ctx0" brushRef="#br0">20697 16276 43 0,'24'-60'28'0,"-13"13"3"0,2 10-1 0,-37 50-15 0,-36 70-4 0,-11 47-4 0,47 25-4 0,71-34-1 0,48-50 1 0,-11-37-1 0,-25-9 0 0,-35-25-1 0,-12-12-150 0</inkml:trace>
  <inkml:trace contextRef="#ctx0" brushRef="#br0">21305 16408 74 0,'0'-25'10'0,"11"-11"21"0,-11 13 2 0,0 34-22 0,0 62-4 0,0 9-4 0,0-10-2 0,48-25 3 0,11-47-3 0,13-25 0 0,-26-46 1 0,-10 12 0 0,-11 0-2 0,-1 22 1 0,-13 26-1 0,-11 22 0 0,13 62 2 0,-13 58-1 0,0 35 0 0,-13 0-2 0,2-45 0 0,-25-50 1 0,0-37 5 0,-13-45 0 0,15-36 0 0,22 0-1 0,36-13 0 0,23-48-3 0,36-34-1 0,-12 46-48 0,-46 61-79 0</inkml:trace>
  <inkml:trace contextRef="#ctx0" brushRef="#br0">21577 15990 85 0,'-36'0'18'0,"0"60"20"0,2 35-19 0,22-37-10 0,0-33-3 0,12-13 1 0,0-59-2 0,0-25-4 0,36 24-1 0,-1 36-1 0,1 36 1 0,12 12 1 0,-13 0 1 0,-11-24-1 0,-12-12-3 0,-12-12-104 0,11 12 50 0</inkml:trace>
  <inkml:trace contextRef="#ctx0" brushRef="#br0">22029 16383 117 0,'-22'0'16'0,"34"0"6"0,34 0-7 0,3 0-13 0,-26 12-2 0,-10 1-13 0,10-13-126 0</inkml:trace>
  <inkml:trace contextRef="#ctx0" brushRef="#br0">22602 16324 86 0,'0'-12'11'0,"12"24"28"0,-12 35-20 0,-12 1-12 0,24-13-4 0,47-35-1 0,2-23 1 0,-2-37-1 0,-12 13-4 0,-23 10 3 0,-24 26 1 0,0-1 3 0,12 60-5 0,-12 48 0 0,0 46-2 0,0 13 3 0,-12-37-1 0,-48-47 2 0,1-10 0 0,23-61 2 0,12-72-1 0,36-11-1 0,25 22 0 0,10 3-2 0,48-26-20 0,12 13-108 0,-84 58 93 0</inkml:trace>
  <inkml:trace contextRef="#ctx0" brushRef="#br0">23197 16061 78 0,'-12'-34'21'0,"60"45"-4"0,24 120-2 0,-1 83-12 0,-60 0 2 0,-58-83 10 0,-12-70-3 0,-13-50-9 0,37-47-62 0,58-12-35 0</inkml:trace>
  <inkml:trace contextRef="#ctx0" brushRef="#br0">23566 15895 16 0,'-11'0'26'0,"-1"-12"7"0,12 1 5 0,0-14-10 0,0-10-13 0,12 11-7 0,-1 12-6 0,25 12-2 0,-12 0 0 0,12 36 0 0,-25 11 1 0,-11 0 2 0,-23 1 0 0,-13-12 0 0,0 1 0 0,13-3-1 0,11-22-1 0,35-12 0 0,50 0-1 0,20-23 0 0,-8 11-1 0,-63 12 1 0,-22-11 1 0,-10 11 0 0,10 0-60 0,0 0-36 0</inkml:trace>
  <inkml:trace contextRef="#ctx0" brushRef="#br0">20101 16240 65 0,'0'-37'15'0,"-12"15"17"0,1 22-1 0,11 35-16 0,0 84-6 0,34 36-2 0,2-48 2 0,-23-47-3 0,-13-24-5 0,12-24-42 0,0-24-91 0</inkml:trace>
  <inkml:trace contextRef="#ctx0" brushRef="#br0">19756 16931 84 0,'-36'0'10'0,"1"0"11"0,35 12 8 0,82-12-14 0,97-24-6 0,12-1-1 0,-24 14-2 0,-60 11-4 0,-71 0 2 0,-24 0-5 0,-12 11-58 0,0 2-40 0</inkml:trace>
  <inkml:trace contextRef="#ctx0" brushRef="#br0">19874 17383 34 0,'0'0'0'0,"0"-24"55"0,13 1-9 0,10 11-26 0,2 34-9 0,-2 28-4 0,1 9-2 0,-12 0-1 0,0-35-2 0,-12 0-2 0,0-24 3 0,0-11 3 0,12-14-4 0,-12-11 0 0,12 1 1 0,13-13 1 0,-2 0 0 0,24 1-1 0,-11-1-1 0,11 25 0 0,-11 23 1 0,-25 11-2 0,14 25-1 0,-14 35 0 0,2-11-2 0,10-1-1 0,-23-11 4 0,12-23-1 0,0-14 19 0,-12-11-26 0,12-11-2 0,-12-50-136 0,0 49 90 0</inkml:trace>
  <inkml:trace contextRef="#ctx0" brushRef="#br0">18708 15050 73 0,'0'-36'6'0,"-12"0"13"0,-1 36-2 0,13 0-8 0,0 82-5 0,0 86-1 0,0 142 0 0,13 213-4 0,23 121 2 0,-12 10-17 0,10-296 5 0,-9-72 2 0,-1-84 10 0,-1-36 1 0,-23-70 3 0,0-74-63 0,0-22 10 0</inkml:trace>
  <inkml:trace contextRef="#ctx0" brushRef="#br0">19470 17396 9 0,'-12'-13'18'0,"0"1"7"0,12-13 0 0,0 3 2 0,0 10-5 0,0-12-7 0,24 0-7 0,1 1-2 0,22 23-4 0,-12 0-1 0,-11 23-1 0,0 1 0 0,-12 12 0 0,-12-1-2 0,0 13-1 0,-12-12 2 0,0-1-2 0,0 1 1 0,-12 1 3 0,12-26 9 0,-11 12-10 0,-1 1-3 0,1 0 4 0,10-12-2 0,1-1 4 0,0-11-4 0,12 13 6 0,12-26 3 0,36 2-6 0,-1-1 0 0,25 12-3 0,-24 0 4 0,-13 0 0 0,1 0 1 0,-12 0-1 0,-24 0 1 0,0 0-2 0,0 0 2 0,12-24-13 0,-12 24-42 0,0-12-74 0</inkml:trace>
  <inkml:trace contextRef="#ctx0" brushRef="#br0">16671 17455 20 0,'-11'-12'25'0,"-1"-12"0"0,12 12-1 0,0-12-7 0,12-13-5 0,12 3-3 0,-1 22-4 0,1 0-3 0,0 12-1 0,12 24-1 0,-24 0 0 0,1-1 0 0,-2 14-4 0,-11-3 4 0,0 3 2 0,0-26 0 0,-11 25-2 0,-2-12 0 0,-11 0 12 0,12 11-12 0,-12 1 0 0,24-13-1 0,0 14 1 0,0-13-2 0,0 11 4 0,12-23-1 0,-12-24-30 0,12 0-75 0</inkml:trace>
  <inkml:trace contextRef="#ctx0" brushRef="#br0">16791 17955 27 0,'0'0'18'0,"0"0"10"0,0-12-2 0,0 12-7 0,-12 12-12 0,0-1-2 0,12 1-2 0,-12 0-2 0,12 12-3 0,0-12 2 0,12-1-1 0,0-11 2 0,12 0 1 0,-11 0-1 0,-2-11 3 0,-11-12 2 0,0-2 2 0,-11 13 0 0,-2 1-1 0,-11 22-4 0,0 1-3 0,12 13-3 0,24-2 2 0,0-23-40 0,12-12-78 0</inkml:trace>
  <inkml:trace contextRef="#ctx0" brushRef="#br0">16219 5464 28 0,'-12'0'11'0,"0"-11"-10"0,-23 11 6 0,22 0-3 0,38-12-1 0,22-36-2 0,-10-23 2 0,-3-24 7 0,2 12 3 0,48-1-8 0,11 25-3 0,24-1-2 0,12 13 1 0,0 10-1 0,-48 14 1 0,-36 12 0 0,-34-2 2 0,-13-11 1 0,-36-10-2 0,1-3-1 0,-37 13 0 0,23 1-1 0,39 23 1 0,45-13-2 0,49 37 0 0,22 12 1 0,-22 1 0 0,-59-16 0 0,-74 29 2 0,-47-16-5 0,60-21-59 0,36-13 31 0</inkml:trace>
  <inkml:trace contextRef="#ctx0" brushRef="#br0">17327 4702 39 0,'0'0'1'0,"12"-11"1"0,82-1-1 0,26-24 0 0,-1-10-1 0,-47-4 2 0,-61-8 0 0,-22 34 2 0,11 24-3 0,-72-12 4 0,1 35-3 0,10 37-2 0,3 1 0 0,22 21 0 0,36-9 0 0,36-39 1 0,35-10 2 0,36-11-2 0,0-26 0 0,-11-11-13 0,-38-10-42 0</inkml:trace>
  <inkml:trace contextRef="#ctx0" brushRef="#br0">18172 4489 23 0,'0'-24'18'0,"36"-12"-11"0,-12 36-4 0,0-12-3 0,-36 24 2 0,-36 1 1 0,-23-2 3 0,23 25 0 0,12-12-4 0,36-1-2 0,36 1 0 0,23 24-1 0,-11-13 1 0,-24 13 0 0,-24-12 1 0,-72-11 3 0,25-14 1 0,11-11-4 0,60 0-75 0</inkml:trace>
  <inkml:trace contextRef="#ctx0" brushRef="#br0">18481 4143 29 0,'0'-23'4'0,"0"-13"12"0,13 36-10 0,-13 95-3 0,-13 84-2 0,13-1 0 0,25-59-1 0,-2-22-10 0,1-51-39 0</inkml:trace>
  <inkml:trace contextRef="#ctx0" brushRef="#br0">18387 4513 34 0,'-13'-37'30'0,"37"3"-22"0,59 21-7 0,62 1-1 0,9 12-65 0</inkml:trace>
  <inkml:trace contextRef="#ctx0" brushRef="#br0">18922 4417 8 0,'0'0'0'0,"-24"-12"9"0,24-22-1 0,0 34 4 0,0 34 0 0,0 50-4 0,0 11-6 0,60-11-2 0,23-61-18 0,-47-23-14 0</inkml:trace>
  <inkml:trace contextRef="#ctx0" brushRef="#br0">19018 4166 8 0,'0'0'0'0,"-24"-71"29"0,24 60-26 0,24 35-38 0</inkml:trace>
  <inkml:trace contextRef="#ctx0" brushRef="#br0">19207 4429 39 0,'0'0'1'0,"-11"36"3"0,-1 35-1 0,24 1-2 0,-12-25 0 0,11-34 1 0,-22-26 1 0,11-58 3 0,24-12-1 0,12 24-2 0,0 46-3 0,22 37 0 0,-9 47 0 0,-14-11 0 0,-35-13 1 0,0-35 1 0,0-35 1 0,24-61-2 0,24-23-1 0,11 70-1 0,-23 74 1 0,12 47-1 0,-12-13 1 0,-1-24-65 0</inkml:trace>
  <inkml:trace contextRef="#ctx0" brushRef="#br0">20208 4417 26 0,'-11'-12'1'0,"-25"-22"1"0,36 21-1 0,-13-11-1 0,-10 11 0 0,-24 2-1 0,11 11 3 0,-12 11 0 0,12 26-1 0,1 10-1 0,-1 1 0 0,12 12 0 0,1-13 0 0,10-10 1 0,37-26 1 0,48-22-1 0,11-39 0 0,0 4 0 0,-24 34 1 0,-10 36-1 0,-14 23-1 0,1-23 1 0,12-24-1 0,23-48 1 0,-24-35-1 0,1-24 1 0,-24-36-1 0,0-12 0 0,-24 0 0 0,-12 97 0 0,0 58-1 0,-12 23 0 0,1 72 1 0,-2 47-1 0,25-10 1 0,48-13 0 0,24-36 0 0,23-23 0 0,12-48 1 0,12-71-1 0,0-12 1 0,-60 10-1 0,-22 1 1 0,-49 13-1 0,-13 35 0 0,-11 37 0 0,2 46 0 0,11 0-1 0,34 0 0 0,48-24 1 0,35-34 0 0,50-49-5 0,23-25-1 0,-12-10 6 0,-61 24 0 0,-58-11 1 0,-36 33-1 0,-36 25 0 0,-35 36 1 0,-1 35-1 0,26-11 0 0,22-13 0 0,48-35 1 0,35-47 0 0,13-60 0 0,-14-49 0 0,-22-22 0 0,-11 82 4 0,-2 97-4 0,-23 117 0 0,0 50-1 0,-12-14-30 0,1-143 13 0</inkml:trace>
  <inkml:trace contextRef="#ctx0" brushRef="#br0">20208 4108 25 0,'0'0'0'0,"-35"-72"23"0,142 47-22 0,155 4-1 0,24 21-39 0</inkml:trace>
  <inkml:trace contextRef="#ctx0" brushRef="#br0">22519 3739 17 0,'0'-12'1'0,"12"-35"8"0,-1 22-5 0,-11 25-3 0,11 25 0 0,2 57 3 0,-1 14-1 0,-1-1-2 0,14-24 0 0,-14-34 0 0,-11-26 2 0,13-11 5 0,10-24-5 0,25-13-1 0,-12-9-1 0,12-2 0 0,-14 0 0 0,27 14 0 0,-2 9-2 0,0 13 1 0,1 24 0 0,-13 47 0 0,-11 1-1 0,-11 22 1 0,-2-32 1 0,25-27-1 0,1-23 2 0,-3-23-1 0,1-14 1 0,-34 14 1 0,11-13-10 0,-1 36-52 0</inkml:trace>
  <inkml:trace contextRef="#ctx0" brushRef="#br0">19399 6263 14 0,'-13'0'2'0,"-23"-37"13"0,25 26-8 0,22 11-1 0,25-23 3 0,60 10-2 0,10 1-3 0,1 0-2 0,-58 12 1 0,-73-11 11 0,-71 22-13 0,-24 1-1 0,24-12 1 0,47 12 0 0,48 1-2 0,23-13 2 0,49 0 0 0,58 0 0 0,-10-13 0 0,-61 26-3 0,-70-2 3 0,-60 1 3 0,-60-12-2 0,-12 11-2 0,12 2 1 0,71-13-1 0,36 12 0 0,35-12 0 0,50 0 1 0,57-12 0 0,14-1-1 0,-25 13 0 0,-59 0 0 0,-48 0 1 0,-60 0-1 0,-35 13 1 0,-12-1-1 0,10 0 0 0,39 12 0 0,34-24 0 0,35 10 0 0,38-10 0 0,58-10 0 0,0 10 0 0,-12 0 0 0,-59-11 1 0,-24 11-1 0,-12 0 0 0,0-13 1 0,0 13-1 0,-12 0 0 0,24 0 0 0,0 0 0 0,0 0 0 0,-12 0 0 0,12 13 0 0,-12-13-1 0,10 11 2 0,-10-11-1 0,0 0 0 0,13 0 0 0,-13 0 0 0,0 0 0 0,0 0 0 0,12 0 0 0,-12 0 0 0,0 0 0 0,0 10 0 0,0-10 1 0,11 0-1 0,-11 0-2 0,0 0 2 0,0 0-1 0,0 0 0 0,0 0 2 0,0 0-1 0,0 0 3 0,0 0-3 0,0 0-1 0,0 0 2 0,0 0-1 0,-11 0 0 0,11 0 0 0,0 0-1 0,0 0 2 0,0 0-1 0,0 0 0 0,0 0 0 0,-12 0 0 0,12 13 0 0,0-13 0 0,0 0 0 0,0 0 0 0,0 0 0 0,0 0 0 0,0 0 0 0,0 0 0 0,0 12 0 0,0-12 0 0,0 0 1 0,0 0-1 0,0 0 0 0,0-12 0 0,0 12 0 0,-13 0 0 0,13 0-12 0,13 12-72 0</inkml:trace>
  <inkml:trace contextRef="#ctx0" brushRef="#br0">7907 17015 3 0,'0'0'0'0,"-59"0"14"0,11-13 10 0,13 13-5 0,11 13-3 0,95-13-3 0,84 0-9 0,59-13-2 0,1 37 0 0,-49-12 0 0,-94-1-1 0,-60-11 3 0,-48-11 3 0,-71 11-4 0,-36 0-3 0,-24 0 0 0,-71 11-3 0,83 2 2 0,120-26 2 0,70 2 0 0,84-12 0 0,48 10 1 0,96 13 2 0,-38 0 0 0,-82 0-2 0,-96 13 0 0,-34-13 3 0,-26 0 0 0,-23 0-2 0,-58 0-3 0,-61 11-1 0,-71 1-1 0,-12-1-1 0,46 2 1 0,49-1 1 0,85-12 0 0,58 0 1 0,71 12 0 0,95-12 1 0,85-12 2 0,11 12-1 0,-49 0 0 0,-117 12-1 0,-72-12 0 0,-24 0 3 0,-13 0-7 0,2-12-70 0,0 0 11 0</inkml:trace>
  <inkml:trace contextRef="#ctx0" brushRef="#br0">5407 16145 37 0,'0'-13'1'0,"-12"-10"10"0,12-13 4 0,0-10-8 0,0-4 9 0,-24 27-4 0,-24 35-4 0,-11 49-5 0,-13 44-1 0,24 16-1 0,25 9 0 0,12-11-1 0,34-24-1 0,24-47 2 0,25-36 1 0,-1-48-3 0,13-35 3 0,-13 11-1 0,-24-11 0 0,-22 35-1 0,-2 11 1 0,-11 38-1 0,0 35 1 0,-12 12-1 0,0-13-1 0,36 1 0 0,-12-13-2 0,23-35 2 0,-11-25 0 0,-36-21 3 0,0-2-1 0,-24-11 0 0,-11 11-1 0,-1 23 2 0,0 25-2 0,-23 37-1 0,34 10 0 0,25 13 0 0,36-24-1 0,12 10 1 0,0-33-2 0,11-13 2 0,1-23 0 0,11-25-1 0,-12 1 1 0,-11-1 1 0,-23 0 0 0,-2 0 2 0,1 13-1 0,-24 11 1 0,-13 24-1 0,-10 24 0 0,12 23-2 0,45 1-1 0,38 23 1 0,-24-11 0 0,-48-24 0 0,-36-1 2 0,-12-35-3 0,37-35-27 0,47-61-31 0,-13 72 43 0</inkml:trace>
  <inkml:trace contextRef="#ctx0" brushRef="#br0">6312 16085 31 0,'0'0'0'0,"12"-35"42"0,-12 70-15 0,0 73-18 0,12 11-8 0,-1 0-12 0,-22 0-45 0,11-85 13 0</inkml:trace>
  <inkml:trace contextRef="#ctx0" brushRef="#br0">6312 16408 21 0,'0'-25'15'0,"-25"-11"21"0,74 1-17 0,34-1-15 0,-12 13-4 0,-35 23-27 0,-36 11-40 0</inkml:trace>
  <inkml:trace contextRef="#ctx0" brushRef="#br0">5597 17204 17 0,'0'-95'19'0,"36"12"6"0,-36 22-9 0,-48 27-1 0,1 34-6 0,-2 59-5 0,13 25-3 0,36 70-4 0,49 1-5 0,-13-24 9 0,-13-12-7 0,-46-12 4 0,-26-47-2 0,13-49-34 0,2-45-8 0</inkml:trace>
  <inkml:trace contextRef="#ctx0" brushRef="#br0">5288 17490 14 0,'0'-12'5'0,"0"-47"21"0,71 11-3 0,48 13-20 0,24-1-30 0,-71 0-17 0</inkml:trace>
  <inkml:trace contextRef="#ctx0" brushRef="#br0">5979 16978 43 0,'0'0'0'0,"-13"-13"33"0,13 38-6 0,-12 59-17 0,12-1-5 0,-12-36-2 0,12-47 3 0,24-95-1 0,36-12-2 0,-12 60-3 0,-25 57-1 0,13 40 0 0,-24-3-20 0,24 0-33 0,-2-59 19 0,15-23 35 0,-37 22 31 0,-24 13-27 0</inkml:trace>
  <inkml:trace contextRef="#ctx0" brushRef="#br0">9765 17133 7 0,'0'0'0'0,"-12"-13"22"0,-12 13 3 0,-11 0-9 0,10 0-5 0,14 0-2 0,22 0 4 0,37 0-8 0,36 0-3 0,-1 0-3 0,1 0 1 0,-13 0 0 0,-24 13 0 0,-10-13 0 0,-14 0 1 0,-23 0 0 0,0 0-1 0,-47 0 0 0,11 0 1 0,-24 24-2 0,-23 0 2 0,-12-12-1 0,-1-1 1 0,25 13-1 0,59-11 1 0,12-13-1 0,36 0 0 0,11 0 1 0,25 0-2 0,11-13 2 0,1 1 0 0,-25 0-1 0,-23 1 0 0,-36 11 1 0,0 0-1 0,-13 0 0 0,-34 11 0 0,-12 1 0 0,-25 0 0 0,13 1 1 0,23-2-1 0,36-11 0 0,12 0 1 0,36 12-2 0,36-24 0 0,35 12 0 0,-24 0 1 0,-11-11-1 0,-37 11 2 0,-23 0-1 0,12 0 0 0,-1 0 0 0,2 0 1 0,-14 0-2 0,1 0 1 0,0 0 0 0,-12 0 0 0,0 0 0 0,12 0 0 0,-12 11 0 0,0-11 0 0,0 0 0 0,0 0 1 0,0 12-1 0,-12-12 1 0,12 0 0 0,0-12-1 0,0 12 1 0,0 0-1 0,0 0-1 0,0 0 1 0,0 0 0 0,12 0 0 0,-12 0 0 0,0 0 0 0,12 0 0 0,-12-11-6 0,12 11-7 0,-12-13-66 0,0 13 58 0</inkml:trace>
  <inkml:trace contextRef="#ctx0" brushRef="#br0">9539 17574 3 0,'0'0'6'0,"0"-23"14"0,24-14-8 0,-12 24 3 0,-1 13-6 0,25 0-3 0,-12 0 0 0,-1 13-1 0,-10-1-2 0,-13 0 10 0,-24 12-13 0,12 11 0 0,-1-10 2 0,-10 9 1 0,-1 15-2 0,1-2 0 0,11-22 0 0,12-2-4 0,0-12-40 0,-12 14-17 0</inkml:trace>
  <inkml:trace contextRef="#ctx0" brushRef="#br0">9539 18026 23 0,'0'0'4'0,"-13"-12"23"0,13 1-8 0,-11-2-37 0,11 1-34 0</inkml:trace>
  <inkml:trace contextRef="#ctx0" brushRef="#br0">12111 16776 2 0,'0'0'0'0,"0"0"14"0,-12-12 4 0,0 12 0 0,12 0-3 0,-24 0-4 0,24-12 5 0,12 12-10 0,24 0-4 0,47 0 0 0,48 0-1 0,35 0 0 0,14 0 0 0,-2 0 0 0,-47 0-1 0,-12 12 0 0,-59-12 1 0,-24 0 0 0,-24 0 0 0,-2 0 0 0,-32 0 2 0,-50 0-3 0,-34 0 0 0,-26 0 0 0,-24 0 0 0,14 0 0 0,12 0 0 0,21 0 0 0,27 0 1 0,21 25-1 0,4-14-1 0,32 1 2 0,13-12-1 0,12 0 1 0,12-12 0 0,47-12 0 0,37 12 0 0,46 0-1 0,25 12 1 0,36 0-1 0,-25 0 1 0,-59 0-1 0,-35 0 0 0,-60 12 1 0,-12-12 0 0,-12 0 1 0,0 0-8 0,0 0-56 0</inkml:trace>
  <inkml:trace contextRef="#ctx0" brushRef="#br0">12671 15299 28 0,'-12'-11'16'0,"12"-12"8"0,0 10-7 0,0 26-12 0,0 21 1 0,-12 14-3 0,24-12 0 0,0-12-1 0,35-12 1 0,-23-12-1 0,12-12 0 0,0-25-1 0,-14 3 0 0,3-3 0 0,-14 14 0 0,2-13 0 0,-13 11 0 0,0 25 0 0,0 13-1 0,0 58 0 0,0 37-1 0,0 10 0 0,0 3-1 0,-13-27 2 0,-23-34 3 0,-10-38-1 0,-2-32 3 0,24-38-3 0,12 1 0 0,35-24-1 0,50-13 1 0,10 13-1 0,-12 21-8 0,-35 40-36 0,-36-14-34 0</inkml:trace>
  <inkml:trace contextRef="#ctx0" brushRef="#br0">12683 14811 63 0,'0'0'4'0,"-24"0"14"0,-12 48-2 0,0 23-11 0,12-23 2 0,13-24-3 0,11-12 3 0,-12-24-1 0,12-12-3 0,12 1-2 0,-1-25 0 0,13 12 0 0,-12-12 0 0,12 13 0 0,0 10 0 0,0 14-1 0,11 22 0 0,1 37 1 0,12 36-1 0,-13-37 1 0,-11 0 2 0,-12-22 1 0,-1-1-1 0,-11-24-1 0,0 0 2 0,0 0-1 0,0-12-1 0,0 0-1 0,0 0 1 0,0-1-16 0,-11 26-71 0,11-1 37 0</inkml:trace>
  <inkml:trace contextRef="#ctx0" brushRef="#br0">14957 14490 11 0,'0'0'2'0,"-24"0"17"0,12 0 3 0,0 0-7 0,0-12-1 0,1 12-3 0,-1 0-4 0,12 0-4 0,59 0 0 0,35-12-1 0,27 12-1 0,-2 12-1 0,-36 0 1 0,-23-12 1 0,-1 0 1 0,-11 0 0 0,-1-12 0 0,-35 12 1 0,-1-12-1 0,2-1-2 0,-1 13-1 0,12 0-59 0,-24 0-2 0</inkml:trace>
  <inkml:trace contextRef="#ctx0" brushRef="#br0">15338 14264 5 0,'0'0'0'0,"0"-12"9"0,0 12-2 0,0 0 40 0,0 0-33 0,0 0 1 0,0 0-10 0,0 0-2 0,0 0-1 0,12 0 4 0,-12 0-4 0,0 0-1 0,12 0 0 0,-12 0-1 0,12 0 1 0,-12 12-1 0,13-12 0 0,10 13 0 0,-12-2 1 0,12-1-2 0,2 3 2 0,-1 11-2 0,12-11 1 0,-14 10 0 0,14 1 0 0,0-12 0 0,0-12 1 0,-12 12-1 0,0-12 0 0,-12 0 1 0,12 0-1 0,-24 0 0 0,12-12 2 0,-12 12-1 0,0 0-1 0,-12 0 0 0,-12 35 0 0,0 1 1 0,1 0-1 0,-1 11 0 0,-12-11 1 0,11 0-1 0,2 0 1 0,10-13 0 0,-9 1 1 0,22-11-1 0,-12-13 1 0,0 0-1 0,12 11 0 0,-12-11-1 0,12 0 0 0,-12 0 0 0,12-11-86 0,0 11 46 0</inkml:trace>
  <inkml:trace contextRef="#ctx0" brushRef="#br1">10372 13657 16 0,'0'-24'14'0,"12"0"9"0,-24 1-2 0,12 23-10 0,0 0-7 0,0 34 3 0,0 14-1 0,0 25-2 0,0 21-1 0,-13 13-1 0,13 12-1 0,0-12 0 0,13 13 1 0,-1-13-1 0,-1-12 0 0,-11 0 1 0,-11-11-1 0,11-1 0 0,0-12-1 0,11 1-1 0,-11-12 1 0,0-26 1 0,-11 3 0 0,11-13-1 0,0-14 1 0,0 3 0 0,0-1-1 0,0 0 1 0,11-12-1 0,14 13 0 0,-14-13 1 0,14 11 0 0,-1-11-1 0,11 0 1 0,13 0 0 0,11-11-3 0,13 11 2 0,-13-13 0 0,-23 13 0 0,12-12 0 0,11 0 1 0,25-1-1 0,34 13 0 0,-10-10 0 0,-1 10 0 0,23 0 0 0,2 0-2 0,11 0 3 0,24 0-1 0,-13 0 0 0,-11 0 0 0,0 10 0 0,0-10 0 0,0 0 1 0,-12 0-1 0,-12 0 1 0,12 0-2 0,12-10 1 0,0-2-1 0,0 12 2 0,-12 0-1 0,-13 0 0 0,2 0 0 0,12 12 1 0,-14-12 0 0,-23 10-1 0,0-10 0 0,12 13 0 0,-11-13 0 0,-24 12 0 0,-25-12 0 0,-24 0 1 0,14 0-1 0,-25-12 1 0,10 12-1 0,-9-13 2 0,-1-9 1 0,-1-2 0 0,14-12-1 0,-25-12 0 0,11-23-1 0,2-12 1 0,-1-24 0 0,-12-1-1 0,0-11 0 0,0-12 0 0,0 13 0 0,11 10 0 0,-11 24 0 0,12 0-2 0,-12 2 2 0,0 11 0 0,0 35-1 0,-12 12 1 0,12-12 0 0,0 1-1 0,0-1 0 0,-23 0-1 0,-13 24 2 0,-13 12-2 0,-9-13 2 0,-25 3-2 0,-25-1 2 0,-35-2-2 0,1 13 2 0,11-12-2 0,-12 12 2 0,-25 0-2 0,-22 0 1 0,-12 0 0 0,-36 12 2 0,23-12-1 0,-11 0-1 0,11 0-1 0,-10 0 1 0,22 0 1 0,35 0 0 0,27 0-1 0,-2 0 0 0,0 0 1 0,12 0-2 0,12 0 2 0,23 0-1 0,25 0 1 0,0 0-2 0,-1 0 2 0,-12 0-2 0,13 0 1 0,12 13 2 0,-1-13-1 0,-11 11-2 0,-1-1 1 0,13-10 1 0,23 13 0 0,24-1-1 0,12-12 0 0,0 0 0 0,-36 48-60 0,24-24-26 0</inkml:trace>
  <inkml:trace contextRef="#ctx0" brushRef="#br1">10789 14823 11 0,'0'0'8'0,"-36"-12"2"0,-11 1 3 0,-37 11 9 0,72 11-14 0,24-11-4 0,49 0-2 0,45 0-2 0,-12 0 0 0,-45 12 0 0,-37-12 1 0,-48 11 2 0,-47 2-1 0,-36-13 0 0,35 0 5 0,61 0 0 0,23 0-4 0,59-13-3 0,48 13-1 0,-11 0 1 0,-38 0 1 0,-22 0-1 0,-47 13 1 0,-37-1 0 0,-59 13 0 0,12-14 0 0,35-11 0 0,48 0-1 0,36 0 0 0,36 0 1 0,10 0-1 0,15-11 0 0,-38 11 0 0,-23 0 0 0,-12 0 1 0,-24 0-1 0,-24 0 0 0,-23 11 0 0,11-11 1 0,1 0-1 0,35 0 0 0,-1 0 1 0,26 0-2 0,10 0 1 0,-11 0 0 0,12 0 0 0,-12 0 0 0,-12 0 1 0,12 0-2 0,-12 0 0 0,12 12 1 0,-12-12 0 0,0 0 0 0,12 0 1 0,0-12 0 0,0 12-1 0,-12-11 0 0,0 11 0 0,12 0 0 0,-12 0 0 0,0 0 0 0,0 0 0 0,0 0 0 0,0 0 0 0,0 0 0 0,0 0 0 0,0 11 0 0,0-11-1 0,0 12 0 0,0-12 1 0,0 0 0 0,0 0 0 0,0 0 1 0,0 11-2 0,0-22 2 0,0 11-1 0,10 0 2 0,-10-12-2 0,0 12 0 0,0 0 0 0,0 0 0 0,0 0 0 0,0 0-5 0,0 12-25 0,0-1-38 0</inkml:trace>
  <inkml:trace contextRef="#ctx0" brushRef="#br1">10265 13978 18 0,'0'-24'9'0,"0"0"3"0,0-10 4 0,0-3-3 0,0 1-4 0,-12 0-2 0,0 1-1 0,-11-13 1 0,-13 12-2 0,-12 25 0 0,13-1-2 0,-14 0-2 0,2 24 0 0,-12 0-1 0,-14-1 1 0,14 12 1 0,0 14-1 0,11-1-1 0,12 23 1 0,0 1-1 0,-11 11 0 0,24-11 0 0,-1-2-1 0,0 15 0 0,12 9 2 0,-12 14-1 0,24 11 0 0,0-23 1 0,11-72-1 0,2 83 0 0,-1-12 1 0,-1 13-1 0,14-12 1 0,-1-2-2 0,11-10 1 0,13-13 1 0,11-12-1 0,-11-10 1 0,12-14 0 0,-1-12 0 0,13-11 1 0,-14-23-1 0,-9 12 1 0,11-26-1 0,-26 3 1 0,15-16 0 0,-14 16 0 0,1-14 0 0,-12-23 0 0,0 23 1 0,-11-11 0 0,-2-12 2 0,12 11-3 0,-11-12-1 0,12 12 1 0,-12 1-1 0,-12-24 2 0,-12-14-1 0,-1 3-1 0,26 12 0 0,-13 9 2 0,-13-22 0 0,-10-13-2 0,-11 14 1 0,-15 33-1 0,25 15-5 0,-23 21-135 0</inkml:trace>
  <inkml:trace contextRef="#ctx0" brushRef="#br1">17243 17346 3 0,'-23'-34'4'0,"-2"-26"10"0,-34-35-1 0,-61 24-3 0,-46 47 0 0,-36 11-4 0,-12 50-1 0,-1 47-1 0,25 58-3 0,47 36-4 0,59-35 5 0,37 72-11 0,58-1-2 0,49-107 12 0,59 0-4 0,72-12 2 0,35-48 6 0,24-47 0 0,0-59 4 0,83-119-4 0,-167 0 11 0,-81-25 1 0,-25-130-13 0,-97 130 12 0,-71 72-6 0,-117 36-5 0,-38 0-2 0,25 83-2 0,49 71-4 0,-1 108-3 0,34 83-12 0,131-48-96 0</inkml:trace>
  <inkml:trace contextRef="#ctx0" brushRef="#br1">4811 16109 21 0,'0'-24'4'0,"0"-34"21"0,-35 21-5 0,-61 24-12 0,-34 38 1 0,46 0-1 0,72-2-5 0,12 12-1 0,23 49 0 0,13 71 2 0,-23 83-3 0,-13 47 3 0,-13-23-5 0,26-12-1 0,-2-83 4 0,25 12-10 0,-12-25 2 0,24-70 3 0,47-49 6 0,12-94 3 0,-12-60-76 0,-83 96 41 0</inkml:trace>
  <inkml:trace contextRef="#ctx0" brushRef="#br1">2465 16789 58 0,'0'11'0'0,"-13"36"6"0,49-71 6 0,1-60-8 0,-1-71-2 0,-24-46 2 0,-12 21-1 0,0 62-1 0,-24 60 7 0,12 33-5 0,12 73-3 0,-12 95 2 0,0 22-1 0,24 74-2 0,24-97 2 0,23-81 1 0,1-72 3 0,11-97-3 0,-23 1-2 0,-24 83-1 0,-12 48-1 0,-12 36 1 0,35-13 1 0,37-23 0 0,-2-36 0 0,-34-36 0 0,-36-13 2 0,-36 15-3 0,-10 21 0 0,-2 2 1 0,12 12-1 0,12 11-1 0,12 11-1 0,12 25 1 0,12 0 1 0,12-24-1 0,12-24 2 0,35-37-1 0,-12-10 1 0,-22 13 0 0,-14 9 0 0,-12 24-1 0,38 26-2 0,58 24 2 0,-12 9-2 0,-83-10 3 0,-47 12-1 0,-37-12 1 0,48-26-34 0,48 3-54 0</inkml:trace>
  <inkml:trace contextRef="#ctx0" brushRef="#br1">3597 16216 49 0,'0'-23'22'0,"-12"23"16"0,24 60-24 0,-12 11-9 0,-25 24-6 0,25-35-43 0,13-37-30 0</inkml:trace>
  <inkml:trace contextRef="#ctx0" brushRef="#br1">3668 16121 52 0,'-36'24'22'0,"-47"59"4"0,24 1-21 0,118-13-4 0,84 0-3 0,-72-12 2 0,-71 2 11 0,-71-1-4 0,-36-26-8 0,71-57-64 0,36 12 24 0</inkml:trace>
  <inkml:trace contextRef="#ctx0" brushRef="#br1">4037 15751 77 0,'-35'71'21'0,"23"192"0"0,0 71-13 0,0 23-7 0,-12-118-3 0,-1-121-1 0,2-106-73 0,23-24 38 0</inkml:trace>
  <inkml:trace contextRef="#ctx0" brushRef="#br1">2394 17633 47 0,'0'0'0'0,"-12"-11"4"0,24 11 14 0,12 83-11 0,10 0-5 0,2-47 2 0,1-24 4 0,-13-37 0 0,0-59-2 0,-13 13-1 0,-22 24-2 0,-13 12-1 0,-37 23-7 0,25 12 9 0,2 23-2 0,-2 61-5 0,12 24-3 0,36-26 2 0,36-22 1 0,47-36 6 0,12-48 2 0,0-24-44 0,-35 25-28 0</inkml:trace>
  <inkml:trace contextRef="#ctx0" brushRef="#br1">2870 17609 42 0,'0'-12'5'0,"0"0"18"0,48 1-6 0,23 59-10 0,-35 23-5 0,-24 13 0 0,-37-50 5 0,14-57 3 0,-1-72-4 0,60-13-3 0,23 37-37 0,-24 47 7 0,-11 1 19 0,0-1 11 0,0 24 20 0,24 24-5 0,-1 10-7 0,-35 3 1 0,-24-1-5 0,-13-25 3 0,2-70-15 0,59-60 10 0,12 36-1 0,-25 34-21 0,1 38-52 0,-12 11 15 0</inkml:trace>
  <inkml:trace contextRef="#ctx0" brushRef="#br1">2037 16490 49 0,'0'0'0'0,"-24"-24"22"0,0 251 5 0,0 213-20 0,12-22-14 0,12-98-10 0,12-105 9 0,-12-38 5 0,0-56-11 0,0-110-42 0</inkml:trace>
  <inkml:trace contextRef="#ctx0" brushRef="#br1">536 17324 42 0,'-12'-12'6'0,"0"46"2"0,24 75 8 0,12-13-7 0,24-2-10 0,11-46 6 0,0-72 6 0,-22-48-2 0,-49-95-12 0,-49 49 7 0,4 70-5 0,-4 59-1 0,25 38-1 0,24 34-2 0,36-12 8 0,24-48 1 0,35-23-4 0,24-94-2 0,-60-13 6 0,-22-23-1 0,-37 34 0 0,-1 37-1 0,13 22 1 0,0 49-3 0,36 72 1 0,-11 58-5 0,-14-34 2 0,13-73 4 0,0-48 1 0,35-33-2 0,-11 70-3 0,-24 48-1 0,-37-1 2 0,-33-37 13 0,-1-34-16 0,10-58 1 0,37 58 2 0,24 12-1 0,36 0 2 0,23-49 1 0,-35-47 3 0,10-10-1 0,-45 46-1 0,-13 85 2 0,36 58-4 0,24 24-1 0,-37-48 10 0,-23-23-6 0,-47 11-2 0,-25-47-24 0,1-83-57 0,59 35 50 0</inkml:trace>
  <inkml:trace contextRef="#ctx0" brushRef="#br1">1084 16871 61 0,'0'0'25'0,"0"12"-11"0,24 12-3 0,24 34-53 0,-25-45-18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57D200"/>
      <inkml:brushProperty name="antiAliased" value="0"/>
    </inkml:brush>
  </inkml:definitions>
  <inkml:trace contextRef="#ctx0" brushRef="#br0">2192 6441 13 0,'-12'0'8'0,"-12"0"3"0,11 0 6 0,13-12-1 0,0 12-4 0,25-11-6 0,21-1-1 0,39 0-1 0,10-1 0 0,36 13 1 0,0 0 0 0,36 0-2 0,-14 0 1 0,-21 0-1 0,-36-11 0 0,-37 22-1 0,-11-11 0 0,-25 0 0 0,2-11-2 0,-2 11-15 0,1 0-18 0,-24 0-34 0</inkml:trace>
  <inkml:trace contextRef="#ctx0" brushRef="#br0">2894 6192 60 0,'-36'-25'8'0,"13"25"1"0,23 0-2 0,35 12-1 0,1 12 1 0,12 12-3 0,23 1-3 0,-11-3 1 0,10-22 0 0,2 0-1 0,24 24 0 0,-96-36 0 0,-12 24 2 0,-36 23-1 0,-11 14-1 0,-1 10 2 0,-11-12 1 0,-1-13 1 0,13-9-1 0,11-1-1 0,36-12-3 0,0 0-11 0,36 10-87 0</inkml:trace>
  <inkml:trace contextRef="#ctx0" brushRef="#br0">9860 7001 30 0,'-12'-13'7'0,"-58"-34"20"0,45 23-22 0,25-10 0 0,-12 21 8 0,24 1-7 0,24 0-6 0,59 12 0 0,60 0 1 0,71 12 0 0,36 13 0 0,24-14-1 0,47-22 1 0,48-14-1 0,12-11 1 0,24 1-1 0,-71-1 1 0,-85 13 1 0,-58-2 7 0,-72 0-4 0,-36 4-4 0,-47 8-1 0,-73 26-46 0,-22 21-16 0</inkml:trace>
  <inkml:trace contextRef="#ctx0" brushRef="#br0">11885 7203 46 0,'-36'0'21'0,"0"72"-7"0,36 35-11 0,11-12 6 0,-11-23-2 0,0-26-2 0,0-21-3 0,-11-13 4 0,-14-49-3 0,-9-9-2 0,10-2 0 0,12-13 0 0,12-33 0 0,12-25 2 0,36 12-3 0,-13 46 0 0,37 51-3 0,-13 10 3 0,-23 47-2 0,-36 25 3 0,-71-1 0 0,-37-23 1 0,25-37-1 0,47-11-1 0,36 37-2 0,60 22 2 0,58 24 0 0,14-23 0 0,-25-25 0 0,-24-23 5 0,-35-12-1 0,-36 0 1 0,-12 0-3 0,0-12 0 0,12-11-1 0,-12-2 0 0,0 14-1 0,0-1 1 0,0 1-2 0,12-2-36 0,0 1-62 0</inkml:trace>
  <inkml:trace contextRef="#ctx0" brushRef="#br0">14874 4810 9 0,'-13'-12'11'0,"-46"-13"0"0,0 4 3 0,-13-4 0 0,13 25-7 0,-14 25-6 0,3 33 0 0,-2 14 4 0,1 35 1 0,35 24-4 0,24 24 0 0,35-25-1 0,49-10 0 0,0-26-1 0,11-23 2 0,13-34-1 0,-2-24 1 0,2-38 0 0,-1-23 0 0,-35-23 0 0,-12-11 0 0,-38-15 0 0,-10-11 0 0,-10 3 1 0,-2-3-1 0,-12 13 5 0,-12 22 2 0,-35 15-3 0,-13 11-4 0,-11 10-2 0,-12 37-11 0,24 48-88 0</inkml:trace>
  <inkml:trace contextRef="#ctx0" brushRef="#br0">7431 7382 21 0,'-36'-24'15'0,"12"12"-11"0,24-12 0 0,-11 12 10 0,-1 0-1 0,-1 1 0 0,2 11 0 0,-1 0-3 0,24-12-6 0,12-12-1 0,23 24-2 0,13-12 2 0,11 12-3 0,25-12 2 0,58-1-2 0,1 13 2 0,0 0 1 0,-24 13-1 0,-24-1-2 0,-35-12 2 0,-37 12 2 0,-35-12 4 0,12 0-6 0,-12-12 0 0,12 12-4 0,-12-12-24 0,-24-1-30 0,1 13 3 0</inkml:trace>
  <inkml:trace contextRef="#ctx0" brushRef="#br0">7145 7156 28 0,'0'0'0'0,"-71"-13"36"0,59 2-21 0,12 11-4 0,0-12-1 0,12 1-1 0,13 11-4 0,9-13-3 0,38 1 0 0,22 0-1 0,38 12 1 0,11 0-1 0,12 0 0 0,11 0 0 0,-23 0 1 0,-24 12-2 0,-36-12 1 0,-23 0 0 0,-24 0 1 0,0 0-1 0,-12-12 1 0,-12 12 0 0,-1 0-2 0,-11 0 0 0,12 0 1 0,-12 0 1 0,0 0-1 0,0 0 0 0,0 0 1 0,0 0-2 0,12 0 1 0,-12 0-1 0,0 0 0 0,0-13 3 0,0 3-3 0,12 10 0 0,-12-11-2 0,24 11-16 0,-24 11-36 0,0-1-3 0</inkml:trace>
  <inkml:trace contextRef="#ctx0" brushRef="#br0">6336 6965 14 0,'-24'0'1'0,"-1"0"-1"0,25-11 10 0,-23 11 12 0,-13 0-1 0,13-13-8 0,23 13-8 0,10 0-4 0,39 0 4 0,34 0 0 0,25-12-3 0,-1 12 0 0,-24-12 2 0,-11 12 0 0,-37-11 0 0,-12-1-1 0,-23 1-1 0,0-2-1 0,0 13-7 0,-11 0-44 0,11 0-3 0</inkml:trace>
  <inkml:trace contextRef="#ctx0" brushRef="#br0">6097 7013 32 0,'-12'0'6'0,"-24"0"10"0,36 0-9 0,36 0 0 0,36-12-1 0,35-12-2 0,12 1-1 0,-12 10 0 0,-11 1 3 0,-37 0 0 0,-11 1 0 0,-36 11 2 0,-12-12-1 0,0 12-5 0,-24 0-6 0,0 12-95 0</inkml:trace>
  <inkml:trace contextRef="#ctx0" brushRef="#br0">8824 14752 42 0,'0'0'0'0,"-60"-23"36"0,49 10-22 0,11 13-3 0,59 24 0 0,49 24-6 0,11 35-5 0,-24 1 2 0,-36-25 5 0,-47 24 6 0,-72 24-1 0,-46 0-4 0,22-23-3 0,38-38-4 0,33-33-22 0,37 24-71 0,-24-26 51 0</inkml:trace>
  <inkml:trace contextRef="#ctx0" brushRef="#br0">8943 15609 48 0,'0'-13'14'0,"-11"-21"12"0,-1 10-7 0,35 36-10 0,37 23-5 0,10 13-2 0,-45 23 0 0,-37-11 0 0,-35-12 1 0,23-38-1 0,12-44-2 0,48-37 0 0,23 11 0 0,-12-1 0 0,-22 15 3 0,-25 21 4 0,-12 38-1 0,-24 45-1 0,0 15-4 0,36-14-1 0,36-11-5 0,23-24-37 0,25-2-57 0</inkml:trace>
  <inkml:trace contextRef="#ctx0" brushRef="#br0">9539 15692 50 0,'0'-12'30'0,"0"36"2"0,0 60-13 0,0 11-4 0,0-24-11 0,0-11-2 0,12-24-3 0,0-36-51 0,-12-12-36 0</inkml:trace>
  <inkml:trace contextRef="#ctx0" brushRef="#br0">1453 9787 54 0,'-36'48'17'0,"0"59"-13"0,0-13 2 0,-46-10 11 0,10-13-2 0,13-23-8 0,11-36-4 0,23-35 1 0,25-25-3 0,25-25-1 0,35-9 0 0,23 34 1 0,12 25 2 0,0 46 2 0,-23 13-4 0,-35 24 2 0,-3-13-4 0,-11-10-15 0,-10-14-39 0,-26-23-7 0</inkml:trace>
  <inkml:trace contextRef="#ctx0" brushRef="#br0">476 9573 62 0,'-23'-23'3'0,"23"10"-2"0,12 13 7 0,-1 59 8 0,2 13-8 0,22-24-4 0,1-38 0 0,12-44-1 0,-1-26-1 0,-11-22-2 0,-24 9 2 0,-1 25 1 0,-11 25-1 0,-11 12-1 0,11 22 0 0,0 83 1 0,36 14 0 0,-1 10 0 0,-11-21 4 0,-24-39 0 0,-13-33 4 0,-21-13-4 0,-3 1-6 0,26-2-24 0,35 12-26 0,47-57-6 0,-35 21 34 0</inkml:trace>
  <inkml:trace contextRef="#ctx0" brushRef="#br0">929 9810 11 0,'12'-11'23'0,"13"-12"38"0,-14 57-30 0,1 37-20 0,-24 25-8 0,-12 0-12 0,0-12-98 0</inkml:trace>
  <inkml:trace contextRef="#ctx0" brushRef="#br0">16315 16038 14 0,'0'0'8'0,"-12"0"17"0,12 0 1 0,-13-11-4 0,13 11-9 0,-11 0-5 0,-1 11-4 0,12-11-3 0,23 0 0 0,25 0 0 0,36 0 0 0,-1 0 1 0,0 0-2 0,-23 0 0 0,-37 12 4 0,2-12 1 0,-2 0 0 0,-11 0 0 0,0-12-1 0,-12 12-2 0,12 0-1 0,-12-11-1 0,0 11 1 0,12 0-8 0,-12 0-33 0,0-37-49 0</inkml:trace>
  <inkml:trace contextRef="#ctx0" brushRef="#br0">15755 14277 13 0,'0'0'9'0,"-48"-25"6"0,24 13 6 0,0 12 1 0,-12 0-5 0,25 12-4 0,-1-12-6 0,24 0 0 0,106-25-1 0,26 2-1 0,-14 12 0 0,-70-14 0 0,-49 25 1 0,-11 0 0 0,0 0-5 0,-11 0-1 0,11-12 1 0,0 12-15 0,-11 12-39 0,-1 0-26 0</inkml:trace>
  <inkml:trace contextRef="#ctx0" brushRef="#br0">17446 12062 66 0,'0'0'0'0,"-49"-25"29"0,13 13-10 0,14-1 3 0,22 3-10 0,83-14-6 0,84 0 1 0,22 24 0 0,-33 0-3 0,-37 0-2 0,-59 12-2 0,-25-12 1 0,-11 0 2 0,-24-12-13 0,-24-1-12 0,1-10-4 0,-13 12-21 0,13 11-3 0</inkml:trace>
  <inkml:trace contextRef="#ctx0" brushRef="#br0">17934 11763 29 0,'-24'-23'34'0,"12"11"-18"0,-1-1 9 0,13 13-11 0,0 13-9 0,25 11 4 0,11-1 1 0,35-12-3 0,12 14-3 0,-11 0 1 0,-60 9-1 0,-12 3 1 0,-59 22-1 0,11-23 0 0,12-1-1 0,-23 13-2 0,-2 0 0 0,25-14-10 0,61-9-40 0,11-25-38 0</inkml:trace>
  <inkml:trace contextRef="#ctx0" brushRef="#br0">18720 11668 11 0,'0'-24'18'0,"12"-47"16"0,-12 35-7 0,12 25-13 0,-12 34-4 0,-12 72 4 0,-12 1-6 0,24 46-3 0,-12 1 0 0,12-72-4 0,-13-23 2 0,13-25 1 0,0-46 0 0,13-25-4 0,-1-11 2 0,24 0-3 0,10-12 1 0,15 46 0 0,-25 25-1 0,-12 25-1 0,-13 34 2 0,-11 12 0 0,24-23 1 0,12-12 1 0,12-24-2 0,-1-12 0 0,13-37 0 0,-13 3 2 0,-11-3-2 0,0 14 1 0,-12-1-2 0,-12 12 0 0,-12 24 2 0,0 12-2 0,11 11 2 0,0-10-1 0,-11-14 1 0,13 1-1 0,10-35 1 0,13-2-3 0,0 0 0 0,0 4 0 0,-12-4 1 0,-11-11 1 0,21-12 0 0,-9 25 0 0,-14 11 0 0,-11 1-1 0,0 22 1 0,-11-11 0 0,-1 12 0 0,24-1 0 0,-1 13 0 0,-11 23 0 0,0 3 2 0,-11-29 1 0,-1-8-1 0,12-13 0 0,0 0-2 0,0 0 1 0,0-13-1 0,0 3-1 0,0-1-15 0,0 11-17 0,0 0-10 0,12-13 5 0,-12 1 11 0</inkml:trace>
  <inkml:trace contextRef="#ctx0" brushRef="#br0">19280 11870 45 0,'0'-11'27'0,"23"-25"-4"0,-12 36-7 0,-11 24-1 0,-11 36-8 0,0 24-4 0,33-50 0 0,27-10 0 0,-1-36 0 0,11-23-1 0,-23-13-1 0,-13 1 0 0,2 10-1 0,-14 14 3 0,-11 23 0 0,0 35-1 0,0 85 1 0,-11 45-1 0,-14 40 0 0,-22-29 1 0,11-55 1 0,1-74 0 0,-13-35 1 0,24-48-1 0,-1-83-8 0,38 0-2 0,59 0-7 0,35 12 0 0,24-12 8 0,-1 22 4 0,-34 39 1 0,-72 11 12 0,-24 47-3 0,-13 59-7 0,-10 71 0 0,-1 62 1 0,0-26 0 0,1-83 3 0,10-59-2 0,13-48 4 0,13-83-4 0,47-95-12 0,35 36-2 0,-36 116 6 0,-35 63 1 0,-36 47 2 0,-84-12 2 0,13-14-9 0,59-9-57 0,24-25 0 0</inkml:trace>
  <inkml:trace contextRef="#ctx0" brushRef="#br0">20066 12085 98 0,'0'0'0'0,"23"-12"11"0,49-12-7 0,-14 0 4 0,-9-10-4 0,-26-3-2 0,-23 1-1 0,-23 12 1 0,10 12-1 0,-10 37 2 0,-1 22 0 0,-11 1-1 0,10-1-2 0,25-11 1 0,37-25 1 0,33-11-2 0,2-34 0 0,-12 34-1 0,0 34 0 0,-48 14 3 0,-12-12 3 0,0-24 0 0,11-48-1 0,12-11-2 0,50-25-4 0,-3 47-1 0,15 25 1 0,-14 0 1 0,-23 0 1 0,-25-21 1 0,1 21 2 0,-24 71 1 0,-24 84 1 0,24 34-2 0,-12-47 3 0,1-69 0 0,11-50 1 0,0-58-1 0,0-97-6 0,47-70-26 0,49 36 10 0,-26 119 11 0,-21 70 3 0,-49 25 4 0,-85-14 3 0,-21-34-2 0,70-11 0 0,24 35-3 0,12 24-1 0,84-13 1 0,47-47-5 0,12-47-1 0,-25-60 1 0,2-84-26 0,-61-11 30 0,-47 107 22 0,-12 95-10 0,-35 60-2 0,-25 82-6 0,48 49-1 0,24-11-2 0,36-50 1 0,35-47 1 0,24-47-6 0,24-59-8 0,0-38 2 0,-47-9 5 0,-38-12 5 0,-33-15 2 0,-13 50 2 0,-36 47 0 0,-23 37 1 0,-25 69-1 0,1 13 0 0,35-35 1 0,60-25-1 0,36-36-1 0,23-57-1 0,-11-2-1 0,-36 37-2 0,-24 34 0 0,24 1 1 0,34-12 1 0,27-24 0 0,-14-35-2 0,-12 22 2 0,-47 50-3 0,-12 57 2 0,0-22 2 0,0-24 2 0,24-36 3 0,0-60-3 0,0-24-3 0,12 13 0 0,-1 48-2 0,1 23-1 0,0 23 2 0,23 14-1 0,13-3 1 0,-13-9-1 0,12-2 1 0,25-34-1 0,-13-37-2 0,1-59-3 0,-60-12 4 0,-48 83 8 0,-60 60-3 0,37 70-1 0,81 14-1 0,74-24-1 0,12-50 1 0,-25-45 3 0,-47-36-2 0,-25 0-14 0,0 10-110 0</inkml:trace>
  <inkml:trace contextRef="#ctx0" brushRef="#br0">18041 16597 57 0,'-12'-13'15'0,"0"13"17"0,12 0-15 0,12 0-7 0,0 0-6 0,36 0 3 0,35-22-2 0,1-27-1 0,-2 2 0 0,-46 0-1 0,-36 11-2 0,-11 24 1 0,-14-12 0 0,-22 24-1 0,12 0-1 0,-1 48-1 0,12-1 0 0,12 13 1 0,12 0 2 0,12-13-1 0,36-22 6 0,23-14-2 0,12-22-6 0,-23-2-10 0,-1 13-39 0,-35-12-45 0</inkml:trace>
  <inkml:trace contextRef="#ctx0" brushRef="#br0">18649 16431 22 0,'0'-12'27'0,"0"-12"4"0,0 0-1 0,11 0-8 0,1 12-12 0,24 48-6 0,0 35-1 0,-24 0-2 0,-12-22 2 0,-12-14 0 0,-12-11 0 0,12-36 1 0,12-84-1 0,36 37-1 0,0 0 0 0,-1 22 0 0,1 26-4 0,-12 11-41 0,-12 24-61 0</inkml:trace>
  <inkml:trace contextRef="#ctx0" brushRef="#br0">19030 16419 57 0,'0'-11'12'0,"0"-2"25"0,11 1-10 0,1 24-15 0,24 12-8 0,-12 23-2 0,-12 0-1 0,0-10 1 0,-24-3 0 0,-12-9 1 0,0-13 1 0,12-24-3 0,24-23 0 0,12-13 2 0,0 1 7 0,12-1-2 0,-1 12-5 0,-11-1 0 0,-1 26-4 0,-10 11-26 0,-1 24-67 0,0-12 47 0</inkml:trace>
  <inkml:trace contextRef="#ctx0" brushRef="#br0">18208 17038 46 0,'-48'0'14'0,"13"0"8"0,10 0 3 0,14-12-9 0,11 12-6 0,59-11-1 0,72-2-1 0,71-24-3 0,37 3-1 0,-24 10-1 0,-61 24 0 0,-59-13-1 0,-47 2 0 0,-24-1-3 0,-24 1-18 0,0 11-28 0,-49 11-43 0</inkml:trace>
  <inkml:trace contextRef="#ctx0" brushRef="#br0">18100 17097 25 0,'0'0'0'0,"-59"12"22"0,23-1 1 0,13-11-4 0,23 0-8 0,35 0 2 0,37-11-3 0,71-12-2 0,23-1-3 0,25 0-1 0,-24 12-1 0,-36 1-1 0,-36-2 0 0,-12 13 1 0,-35-12 2 0,0 12 1 0,-25 0-2 0,-11 0-1 0,-1 0-3 0,-22 0-35 0,11-12-74 0</inkml:trace>
  <inkml:trace contextRef="#ctx0" brushRef="#br0">19792 16371 54 0,'-36'24'20'0,"0"0"9"0,1-1-8 0,23-23-7 0,12 0-4 0,58-34-4 0,51-27-3 0,33 1 1 0,24-11-1 0,-23 12 0 0,-23 0 0 0,-49 11 1 0,-23 25-1 0,-12-2-3 0,-24 0 2 0,-12 2-1 0,-12 23 0 0,-12-11 1 0,-12-1-2 0,12 12 1 0,1 0-1 0,-13 0 0 0,13 0-1 0,-14 12 1 0,13-1 0 0,12 1 0 0,24-12 1 0,36 0 0 0,24-12-1 0,11 1 1 0,-35-1-3 0,-25 12 4 0,-23 12-1 0,0 22 0 0,-35 27 3 0,11-1 1 0,0-26-2 0,12-9-1 0,0-25-18 0,12-12-138 0</inkml:trace>
  <inkml:trace contextRef="#ctx0" brushRef="#br0">20815 15646 88 0,'0'0'0'0,"0"-13"21"0,25 60 6 0,-2 49-9 0,1-13-10 0,-12-36-2 0,-12-22 0 0,0-50 3 0,-12-34-5 0,12-48-4 0,36 36-1 0,1 48 2 0,-3 23-1 0,14 34 2 0,-24 14-1 0,0 0 0 0,-24-24 1 0,-24-2 1 0,11-22 0 0,2-46 1 0,59-13-6 0,-1-1 1 0,1 36 0 0,-1 12 1 0,-11 24 0 0,-12 12 0 0,-11-1-1 0,-2 1 2 0,1 12 1 0,-1-25-1 0,14 14-3 0,22-25 3 0,13-12-3 0,-1-12 2 0,-23-24-1 0,0-11 3 0,-1-1-2 0,-11 25 0 0,-12 22-1 0,-1 2 1 0,-11 22-2 0,13 26 3 0,-13-3-1 0,12 3 0 0,12-13-1 0,23-12 2 0,13-24-1 0,-24 1 0 0,-1-14 0 0,-11-11 1 0,0 13-1 0,12-14 0 0,-12 26 0 0,-1 11-1 0,-23 36 2 0,-13 10 0 0,3-21 1 0,10-13 0 0,0-12 2 0,10-37-1 0,26-34-2 0,0 24-1 0,13 10 0 0,-14 50-1 0,1 24-1 0,-13-3 3 0,2-9-1 0,-14-2-1 0,-11-11-25 0,-23-12-38 0,-1 0-28 0</inkml:trace>
  <inkml:trace contextRef="#ctx0" brushRef="#br0">21935 15181 108 0,'0'0'2'0,"0"-24"12"0,0 11 1 0,12 13-18 0,12 37-59 0,-24-26 16 0</inkml:trace>
  <inkml:trace contextRef="#ctx0" brushRef="#br0">19994 17002 61 0,'-36'-24'18'0,"13"1"9"0,-2-1 9 0,50 12-21 0,10 36-7 0,37 11-1 0,34 2-2 0,14 10-3 0,-1 0-2 0,0-11 1 0,0-24-2 0,-36 1 5 0,-35-13-3 0,-25-13 2 0,-10-11 0 0,-26-12-1 0,2 1 0 0,-25 11 0 0,36 12-2 0,0 1 0 0,36 34-1 0,-12 25 0 0,-12 11 0 0,-24-11 3 0,-48-13-1 0,0 1-7 0,37-25-55 0,46 2-47 0</inkml:trace>
  <inkml:trace contextRef="#ctx0" brushRef="#br0">21078 17193 57 0,'0'-48'30'0,"24"36"7"0,11 12-11 0,1 71-14 0,-24 0-9 0,-1-10-1 0,-11-26-1 0,0-35 5 0,0-35 0 0,-11-37-3 0,22 24 0 0,14 2-2 0,22 21 1 0,13 25-2 0,-1 12-3 0,-35 35 2 0,-12-10 1 0,-36 22 0 0,0-35 2 0,24-12 2 0,0-48-2 0,24 0-1 0,12 0 0 0,0-22 0 0,23 33-1 0,24 25-1 0,-59 36 1 0,-11-1-1 0,-26 1 2 0,2 12-9 0,11-12-57 0,24-26-38 0</inkml:trace>
  <inkml:trace contextRef="#ctx0" brushRef="#br0">21983 17300 23 0,'12'-25'10'0,"12"14"13"0,-14-12-5 0,3 10-5 0,-1-11 0 0,-12 1 0 0,-25-13 1 0,3 11-1 0,-2 14-3 0,-12 11-4 0,-23 36-2 0,-1 35-4 0,24-23 0 0,48-12-1 0,24-36 2 0,23-36 1 0,-23-12 2 0,-12 48 2 0,0 0 3 0,-12 12-2 0,12-12-4 0,-1 13-4 0,-11-2-31 0,-1 12-34 0,2-10-13 0</inkml:trace>
  <inkml:trace contextRef="#ctx0" brushRef="#br0">22197 17145 53 0,'24'-36'35'0,"24"1"3"0,-1 35-20 0,1 23-13 0,-12 25-4 0,-26 0-1 0,-10 0-17 0,-10-14-37 0,10-34-10 0</inkml:trace>
  <inkml:trace contextRef="#ctx0" brushRef="#br0">22495 17049 85 0,'-13'-11'17'0,"2"11"-1"0,-50 48 21 0,-9 47-12 0,-1-12-16 0,35-11-8 0,13-49-2 0,23-23-63 0,0 0-36 0</inkml:trace>
  <inkml:trace contextRef="#ctx0" brushRef="#br0">5466 7750 49 0,'-13'-34'14'0,"2"-14"-7"0,11 0 2 0,11-11 10 0,-11 11-1 0,-11 12-6 0,22 12 1 0,-11 11-6 0,13 50-2 0,-1 70-2 0,-12 84 2 0,11 47 1 0,2 1 1 0,-1-26-1 0,-1-22 1 0,-22-36 0 0,-1-60-2 0,-1-47 1 0,-23-48 1 0,14-48-5 0,10-36-30 0,24-23-62 0,-1 84 35 0</inkml:trace>
  <inkml:trace contextRef="#ctx0" brushRef="#br0">5453 7490 53 0,'-22'-13'3'0,"-27"-24"0"0,26 16 20 0,10 8-1 0,2-11-1 0,22 11-16 0,2-10 2 0,35 12 0 0,11-2 3 0,36-22-5 0,37 23-1 0,22 12-3 0,37 0 3 0,22-11-2 0,62-2 1 0,10 13 0 0,24 13-1 0,26-2-1 0,-14 12 2 0,-23-11-2 0,-72 0-1 0,-11-12 0 0,23 0 1 0,-25 0-2 0,-34 0 3 0,-72 0-1 0,-58 0 0 0,-37-12 3 0,-12 0 0 0,0 1-1 0,-12-1-2 0,-12 12 0 0,24 12-1 0,-12 23 0 0,12 49 0 0,-13 71-1 0,-10 95 0 0,-13-1 1 0,13-34 2 0,-2-25 2 0,25-59-1 0,0-47 1 0,0-49 0 0,-23-35-14 0,-60 0-149 0</inkml:trace>
  <inkml:trace contextRef="#ctx0" brushRef="#br0">5335 9119 59 0,'-71'-23'35'0,"47"0"-15"0,36 11 6 0,36-12-10 0,34 12-8 0,25 1-3 0,37 11-1 0,35-25 1 0,94-10-1 0,49 11-1 0,10 24-2 0,3-12 1 0,-14 0-2 0,-23-12 3 0,-24 1 0 0,-37-2-2 0,2 13 1 0,-25 1-1 0,-23 11 1 0,-36 0-2 0,-36-12 3 0,-23 12 2 0,-37 0 2 0,-35-11 0 0,-1-2-4 0,-11-11-38 0,-12 24-94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57D200"/>
      <inkml:brushProperty name="antiAliased" value="0"/>
    </inkml:brush>
    <inkml:brush xml:id="br1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1191 16442 55 0,'-12'0'6'0,"-11"0"12"0,23 0 2 0,23-11 43 0,36-25-60 0,48-12-1 0,25-12-3 0,-1 13 4 0,-36 0-2 0,-36 23 2 0,1-13 1 0,12 3 0 0,-25 9-2 0,-11 2-1 0,0 11 0 0,-24 1 2 0,24-14-5 0,-26 0-35 0,3 14-93 0</inkml:trace>
  <inkml:trace contextRef="#ctx0" brushRef="#br0">1751 15919 72 0,'0'0'0'0,"-25"-13"38"0,2 13-9 0,10 0-19 0,13 0-4 0,36 13 3 0,25-13-2 0,23-13-4 0,-2 2 0 0,-34 11-1 0,-12-12 0 0,-12 12 1 0,-14 0 0 0,-10 0-1 0,0 71 5 0,-34 48 2 0,-26 11-1 0,13-21-4 0,22-13-1 0,14-50-2 0,11-21 1 0,0-25-21 0,24-13-148 0</inkml:trace>
  <inkml:trace contextRef="#ctx0" brushRef="#br0">21495 4274 1 0,'-12'0'7'0,"0"0"3"0,12 0-7 0,0-24 7 0,0 13 4 0,0-1-2 0,0-12-5 0,12 0-2 0,23-12-1 0,1 13 2 0,-13-2-1 0,-10 25-1 0,10 13-2 0,14-1 0 0,10 11 1 0,-11 13-1 0,-24 1 0 0,-1 21 0 0,-11-11 1 0,-11 3-2 0,-1-16 1 0,-1-10-1 0,2-24 1 0,-1 0 0 0,12-12-2 0,0-13 1 0,12 4-1 0,24-29 0 0,-1 16 0 0,1-14-1 0,-12 12 3 0,12 12-2 0,-1-12-2 0,-11 13 2 0,0-2 1 0,-24 14-2 0,0 11 2 0,0 0-1 0,-12 11 1 0,-13 2-2 0,2-1 2 0,0 23 0 0,-1-11 0 0,0 13-1 0,12-3-2 0,12 3 2 0,0-3 1 0,12 16-1 0,0-29 0 0,24 4 0 0,-24-25-1 0,35 12 1 0,13 1 0 0,-1-13 0 0,-23 0 1 0,0-13 1 0,-12-11 0 0,-13 1-1 0,-11 12-4 0,-11 11-48 0,-13 0-7 0</inkml:trace>
  <inkml:trace contextRef="#ctx0" brushRef="#br0">21423 4227 68 0,'-12'-11'16'0,"12"-26"8"0,12 13-11 0,12 12-3 0,12-11 0 0,22 11-3 0,-9 12-3 0,-2 12 2 0,-23 34 4 0,-1 15-7 0,-10-1 0 0,-1-1 0 0,-12 0 0 0,-25 1 0 0,2-24-1 0,12-13 1 0,-13-23-1 0,24-23 0 0,0-13-2 0,35 0 0 0,1-1 0 0,23-9 0 0,1 10 0 0,-11-24 0 0,-3 13 2 0,-22-1-2 0,-12 36-2 0,-12 1 2 0,0-1 0 0,0 12 1 0,-12 0-1 0,-1 0 0 0,-21 23 2 0,11 25-1 0,-2 0-3 0,13 0 2 0,24-1 0 0,24-10-1 0,23-16 1 0,1 4 0 0,-1-13 0 0,-23-12 0 0,-12-24 1 0,-12 11 3 0,-12 3 1 0,0 10-3 0,-25 10-25 0,14 3-121 0</inkml:trace>
  <inkml:trace contextRef="#ctx0" brushRef="#br0">23090 4287 1 0,'0'0'2'0,"-48"0"4"0,-11 11 6 0,23 1 6 0,13-12-2 0,-1-12 2 0,0 12-6 0,0 23 1 0,36-10-7 0,71-13 0 0,36-24-1 0,24 24-1 0,-24-12 0 0,-23 12-1 0,-13 0 1 0,-47 0 2 0,-13-11-3 0,13-2-2 0,-24 1-1 0,0 0-3 0,-12 12-97 0,0 0 77 0</inkml:trace>
  <inkml:trace contextRef="#ctx0" brushRef="#br0">23317 4084 51 0,'0'-12'7'0,"-12"1"30"0,12-2-13 0,12 37-11 0,35-1-8 0,1 2 0 0,23-13-3 0,1 11 0 0,-37-12 0 0,-11 2 3 0,-24 11-1 0,0 35 2 0,-24 0-4 0,0 2 3 0,-12-1 0 0,13-13 2 0,-1 0-2 0,12-23 0 0,-1-12-3 0,2-12-1 0,0 0-31 0,22-12-107 0</inkml:trace>
  <inkml:trace contextRef="#ctx0" brushRef="#br0">24067 4048 9 0,'23'-12'27'0,"-11"-13"3"0,0 4-3 0,-12 8-4 0,0 1-3 0,0 12-8 0,0 0-9 0,0 36 0 0,-12 24 1 0,12-1-2 0,0 0 0 0,0 1 0 0,24-25-2 0,0 1 1 0,25-25 1 0,21-34-1 0,2-13 1 0,-14-10-2 0,-22 9 0 0,-11 1 1 0,-14 1 0 0,2 11 0 0,10 1-1 0,-23 10 0 0,0 1 2 0,0 12-1 0,0-12 1 0,0 12-1 0,0 0-1 0,-12 24 0 0,12 0 1 0,-11 24-1 0,-2-2 1 0,2 15 0 0,11 22-2 0,11-1 1 0,2 15-1 0,-2 11 0 0,-11-3 1 0,0-9 1 0,0-24-1 0,0-1 1 0,0-23-1 0,-35-13 2 0,10-23 1 0,-11-12-1 0,13-24 0 0,-12-10-1 0,11-16 0 0,-1-21 0 0,25 0-1 0,0 0 1 0,49-13-2 0,22 13 1 0,12-13 0 0,0 13 0 0,-11 24 1 0,-24 10 11 0,-24 14-5 0,-12 23 0 0,-12-11-5 0,-12-2-4 0,0 26-68 0,0 10-52 0</inkml:trace>
  <inkml:trace contextRef="#ctx0" brushRef="#br0">23209 2429 2 0,'0'0'3'0,"-12"-13"1"0,12 2-3 0,0-1 4 0,0 1-1 0,0-14-4 0,0 13 9 0,0 1 3 0,0-1 4 0,12-24-3 0,-12 11 0 0,12 14 0 0,-12-1-3 0,0 1-2 0,0 11-5 0,24 11-2 0,-12 49 4 0,-12 24 0 0,12 34 0 0,0 13-1 0,1-24 0 0,-13-35 1 0,0-14 0 0,11-33-2 0,-11-13 0 0,0-24-34 0,23-13-44 0,-23 25 41 0</inkml:trace>
  <inkml:trace contextRef="#ctx0" brushRef="#br0">23555 2466 10 0,'0'0'13'0,"-12"-13"7"0,12 13-4 0,-13-12-4 0,13 12-6 0,0 0 1 0,13 0 1 0,-13 0 1 0,-13 25-5 0,13-4-2 0,0 4-1 0,13 0 1 0,-1 9-1 0,-12 3 0 0,0-3 1 0,0-9-1 0,0 0 0 0,11-25 0 0,-11 11 0 0,12-11-1 0,0 0-18 0,-12 0-46 0,0 0 38 0</inkml:trace>
  <inkml:trace contextRef="#ctx0" brushRef="#br0">23519 2571 2 0,'0'-11'13'0,"0"-12"-3"0,0 10-3 0,0-11 6 0,-12 1-2 0,12 12-4 0,0-14-1 0,0 0 2 0,0 2-3 0,12-1 0 0,-12 12 0 0,11 0 0 0,2 1-2 0,10-1 0 0,-11 1-1 0,12 11 0 0,0 0 0 0,0-13-2 0,-1 13 1 0,2 0 0 0,-14 13 0 0,1-2-1 0,-1 12 1 0,-11 1 1 0,0 12 0 0,-11-12 1 0,-1 13 0 0,1-26-1 0,-14 12 0 0,2-11 1 0,-1 0-2 0,0 1 1 0,0 10-1 0,1-23-1 0,11 11 1 0,-1-11-1 0,2 13 1 0,-1-13-1 0,12 12-1 0,0-12 2 0,0 0 0 0,0 0 0 0,12 0 0 0,-1 0-1 0,2-12 1 0,-1 12 0 0,-1 0-1 0,1 0 1 0,0 0-2 0,0 12 1 0,12-12 1 0,0 0 0 0,-1 23-3 0,2 13 3 0,-2-12-1 0,25 0 1 0,-24 11-1 0,22-10 4 0,3-14-2 0,-1-11 2 0,-13-11-2 0,-22 11 4 0,-13-25-2 0,0 25-3 0,-13-12-29 0,2 24-41 0,22 0 15 0</inkml:trace>
  <inkml:trace contextRef="#ctx0" brushRef="#br0">24018 2274 17 0,'0'-24'16'0,"0"1"-1"0,0 11 0 0,0 0-3 0,0 12-3 0,0 35 3 0,0 25-7 0,25 35 0 0,-14 36 0 0,2-13-1 0,-1-10 0 0,-1-24 0 0,-11-13 1 0,12-47-2 0,-12-12 0 0,12-24 3 0,-12-36-4 0,0-23-1 0,-12-1 0 0,0-11-1 0,1-1 0 0,-1-10-1 0,-1 22 1 0,2 12 0 0,-1 26-1 0,-1-3 1 0,13 13 0 0,0 24 0 0,0-12 0 0,0 12 1 0,0 12-2 0,0 12 1 0,0 24 1 0,0 12-1 0,13 35 1 0,-1 36 0 0,-12-13 0 0,24-58 1 0,-24 22-1 0,0-21 1 0,0-38 1 0,0 2 0 0,0-25 0 0,0-12-1 0,-13-12-28 0,-10 1-93 0</inkml:trace>
  <inkml:trace contextRef="#ctx0" brushRef="#br0">22364 2382 45 0,'0'-37'13'0,"0"-34"18"0,0 58-10 0,0 86-7 0,12 59-6 0,-12-2-6 0,0-47-5 0,0-36-39 0,-12-23-35 0</inkml:trace>
  <inkml:trace contextRef="#ctx0" brushRef="#br0">22126 2858 42 0,'0'0'18'0,"-25"0"9"0,61-24-6 0,84-13-8 0,58-22-7 0,-24 36-4 0,-82 11 0 0,-48 12-21 0,-24 23-78 0</inkml:trace>
  <inkml:trace contextRef="#ctx0" brushRef="#br0">22304 3048 52 0,'-12'-12'18'0,"0"-12"9"0,36 1-22 0,12 11 1 0,0 12-2 0,11 12 1 0,-11 11-3 0,-24 13 3 0,-12 23-1 0,-36 1-1 0,-11 12-2 0,11-25 1 0,0-23 2 0,24-1 5 0,12-23-5 0,12 0-1 0,36-23-3 0,23-25 1 0,-11 35-1 0,-13 13-1 0,-23 0-50 0,-24 0-28 0</inkml:trace>
  <inkml:trace contextRef="#ctx0" brushRef="#br0">22638 3000 53 0,'0'-11'13'0,"12"11"11"0,11 47-10 0,13 13-4 0,-24-12-4 0,1-37 1 0,-26 1 2 0,1-48-6 0,12-35-3 0,25 47 0 0,-2 24 0 0,1 48 2 0,-1-13-1 0,0-23 1 0,-10-12-21 0,-13-24-86 0</inkml:trace>
  <inkml:trace contextRef="#ctx0" brushRef="#br0">24435 2286 37 0,'0'0'0'0,"49"-71"12"0,-2 35 8 0,-23 13-6 0,-12 10 4 0,-12 1 2 0,-12-13-6 0,-36-9-4 0,-24 22-3 0,-82-24-3 0,-25 13-3 0,24-2 2 0,1 2-2 0,-25 23 2 0,-35 0 1 0,-24 23-1 0,0 13-1 0,35 0 2 0,-59 35-1 0,47 0-1 0,25 37 0 0,24 10 0 0,34 14-2 0,26 12 0 0,10 22 0 0,37-1 1 0,59-10 0 0,71 0 0 0,108-47-3 0,59-24 0 0,48-25 3 0,23-34-3 0,13-4 0 0,23-42 0 0,-24-16-2 0,-70-10 3 0,-50-13 4 0,-45-1-3 0,11-21-2 0,-37-1 2 0,-10-1-3 0,-25-11 10 0,-24-36-1 0,-35-35-3 0,-36-1 9 0,-59 0-1 0,-72-35-19 0,-37 71 12 0,14 83-4 0,35 48-25 0,83 24-135 0</inkml:trace>
  <inkml:trace contextRef="#ctx0" brushRef="#br0">17184 7620 58 0,'-48'-25'11'0,"24"25"-7"0,24 0 8 0,0 0 20 0,0-11-17 0,49 11-6 0,57-12-3 0,49 1-2 0,-1 11-1 0,-46 0 0 0,-84 0 5 0,-36-12 8 0,-72 12-11 0,-35-12-4 0,-23 12 0 0,22 12 1 0,61 11-1 0,48-23-1 0,93 0-1 0,85 0 1 0,12 0 1 0,-13 0 0 0,-70-11 1 0,-84-1 4 0,-61 0-3 0,-44 12-2 0,32 0-23 0,73 12-107 0</inkml:trace>
  <inkml:trace contextRef="#ctx0" brushRef="#br0">18637 7645 50 0,'-36'0'14'0,"0"0"-7"0,-12 0 22 0,-11-13-3 0,35 1-16 0,24 0-7 0,83-1-1 0,37 13 0 0,23-11 1 0,-25 11 1 0,-34 0-1 0,-61 0 0 0,-70 0 1 0,-96 11 1 0,-46-11-3 0,8 0 0 0,63 0-1 0,57 0 1 0,74-11 0 0,106-12 0 0,84 11-1 0,35 12 0 0,-36 0-3 0,-106 12 3 0,-72-12 4 0,-96 0 2 0,-48 11-5 0,-23-22 3 0,49-1-4 0,58 0 0 0,48 12-32 0,24 0-106 0</inkml:trace>
  <inkml:trace contextRef="#ctx0" brushRef="#br0">20042 7059 19 0,'0'0'3'0,"-36"-10"13"0,24 10-5 0,0 0-2 0,12 0-3 0,0 0 1 0,60 0-1 0,46-24-1 0,26 12-3 0,-12 12-1 0,-27 0-2 0,-20 25 1 0,-26-25 0 0,12-13 1 0,-34-11-7 0,-14 11-26 0,-11 2-12 0</inkml:trace>
  <inkml:trace contextRef="#ctx0" brushRef="#br0">20493 6833 18 0,'-11'-11'11'0,"11"11"-6"0,24 0 3 0,-12 0 1 0,12 0-3 0,-12 0-2 0,12 0 0 0,11 11-1 0,13 2 0 0,-12-1 0 0,23 24-2 0,-11-1 0 0,-37 1 0 0,-11 12 2 0,-23-12 3 0,-37 24-1 0,-11-13 1 0,10-12-1 0,27-12-2 0,10 2-2 0,12-13 0 0,12 1 0 0,0-13 0 0,0 0 0 0,-24 0-1 0,0-13-4 0,-11 13-47 0,35-12 4 0</inkml:trace>
  <inkml:trace contextRef="#ctx0" brushRef="#br0">22054 6525 58 0,'-25'-23'4'0,"-9"23"3"0,-2 46-2 0,-12 13 5 0,-11 25 0 0,23-13-3 0,24 0-2 0,24-21-2 0,24 8-2 0,11-11-1 0,13-10 1 0,10-24 0 0,-9-26-1 0,10-11 1 0,-11-36 2 0,-1 2-2 0,-35-3 0 0,-12-10 0 0,-12 11 0 0,-24 13 0 0,-24-13-2 0,-11-11 2 0,0 23-1 0,-2 35 0 0,15 13-1 0,22 37 1 0,12 10-1 0,48 13 1 0,23 12 0 0,24 11-1 0,-23-24 3 0,-12 1-1 0,-37-13-1 0,-11-10-7 0,-36-3-36 0,25-21-22 0</inkml:trace>
  <inkml:trace contextRef="#ctx0" brushRef="#br0">22661 6929 67 0,'0'0'0'0,"-47"0"5"0,11 36-3 0,11 24 1 0,14-1 4 0,35-11-2 0,12 0-4 0,23-25 3 0,14-23-1 0,-26-23 1 0,-12-25 2 0,-24-25 3 0,-34 15-2 0,-36 11-3 0,-13 22-4 0,13 2-12 0,47 0-30 0,48 23-27 0</inkml:trace>
  <inkml:trace contextRef="#ctx0" brushRef="#br0">23006 6607 46 0,'0'0'0'0,"-36"-23"21"0,13 35-13 0,35-12-2 0,48 11 4 0,23-11-5 0,24 0-6 0,-11 0-2 0,-25 13-18 0,-35-13-19 0,-24 12 9 0</inkml:trace>
  <inkml:trace contextRef="#ctx0" brushRef="#br0">22983 6870 25 0,'-24'0'25'0,"-1"-12"-7"0,25 12-9 0,61 0 2 0,23-12-2 0,11-1-6 0,12 13-4 0,-24 0-22 0,-11 0-26 0,-37 0 22 0</inkml:trace>
  <inkml:trace contextRef="#ctx0" brushRef="#br0">23852 6607 35 0,'0'-11'4'0,"0"-25"18"0,-13 24-14 0,13 12 3 0,-10 36 3 0,-14 37-9 0,24-15-4 0,12 14-1 0,10-37 1 0,27-11 2 0,23-12-1 0,-1-24-1 0,0-12 0 0,-23-11 1 0,-12-13 0 0,-23 0 0 0,-2 1 1 0,-22-1 0 0,-2 0 2 0,-23 13-1 0,-12-13-1 0,-11 12 0 0,23 13-2 0,-11 23 0 0,-2 0-1 0,2 23-1 0,-12 0 1 0,-1 27 1 0,24 21-1 0,25 24-28 0,45-35-67 0</inkml:trace>
  <inkml:trace contextRef="#ctx0" brushRef="#br0">22078 7775 12 0,'-36'-12'17'0,"1"12"9"0,11 0-7 0,24-13-8 0,12 13-1 0,35-11-3 0,25-1-1 0,47 12-6 0,12 0 1 0,-13-11 0 0,-47 11 0 0,-35 0 0 0,-23-13 1 0,-13 13 0 0,-13 0-1 0,-10-12 0 0,-24 12-1 0,-1 0 1 0,0 12-1 0,25 1 0 0,11 21 0 0,12 27 0 0,0 33 0 0,0 2 0 0,-24 0 0 0,-12-25 4 0,-12-37 5 0,-11-21 0 0,23-36-3 0,12-1-4 0,0 12-2 0,24 12 0 0,0 0-13 0,13 25-31 0,10-14-35 0</inkml:trace>
  <inkml:trace contextRef="#ctx0" brushRef="#br0">23019 7465 17 0,'0'0'3'0,"0"-25"16"0,0 25 4 0,0 25-11 0,-36 59-2 0,-23 46-2 0,23 12-1 0,12 13-3 0,12 0-1 0,12-34-3 0,36-39 4 0,10-46-3 0,-21-24 1 0,-14-37-4 0,-11-9-28 0,0-14-43 0</inkml:trace>
  <inkml:trace contextRef="#ctx0" brushRef="#br0">23364 7882 46 0,'-13'-11'1'0,"-10"-26"14"0,0 24 1 0,-1 50-11 0,12 35-2 0,0 11-1 0,12-12 0 0,12-11-1 0,0-36-1 0,1 0 0 0,33-14 2 0,1-10-1 0,24-21 0 0,-35-16 0 0,-11-10 0 0,-1-1-1 0,-1 0 1 0,1 0-1 0,-12 0 1 0,-12 1-1 0,-24 0 1 0,1-1 0 0,-13 12-1 0,-12 25 1 0,-11-14-1 0,11 25 0 0,12 25 0 0,2-2 0 0,21 13-1 0,1 10 1 0,12 15-1 0,36-13 1 0,10-2-1 0,27-9 1 0,-26-1 1 0,-11-13 1 0,-13-11 1 0,-10 1 0 0,-13-13-1 0,12-13 0 0,-12 1-17 0,0 0-44 0</inkml:trace>
  <inkml:trace contextRef="#ctx0" brushRef="#br0">23698 7453 9 0,'-25'-13'12'0,"14"-8"2"0,-1 8-2 0,12 1-2 0,-11 12-1 0,-2 0 0 0,1 0-3 0,12 0-2 0,0 0-3 0,0 12 2 0,12 1-1 0,24 8-2 0,23 40 1 0,13 33-2 0,-13 50 2 0,-47 47 3 0,-37-1 1 0,-57-47 1 0,-2-49 5 0,25-44-5 0,35-16-2 0,12-22-1 0,12-12-1 0,0-23-11 0,0-13-36 0,12 12-29 0</inkml:trace>
  <inkml:trace contextRef="#ctx0" brushRef="#br0">24079 8026 40 0,'-25'-13'28'0,"-11"1"4"0,13 12-11 0,12-12-8 0,22 24-6 0,12 0-4 0,38-12 1 0,10 0-2 0,-11 0 0 0,-1 0 1 0,-36 0 2 0,-10 0 1 0,-13-12-3 0,0 12 0 0,0 0-3 0,12 0-36 0,0 0-24 0,0 12-2 0</inkml:trace>
  <inkml:trace contextRef="#ctx0" brushRef="#br0">24222 7858 10 0,'0'-12'26'0,"-12"12"2"0,1-12-4 0,11-1-13 0,0 13-5 0,23 0-2 0,-12 50-1 0,12-27 0 0,2 25-1 0,-1-14-2 0,0 3 3 0,-24-13 5 0,0-1 1 0,-24 14-1 0,-12-3-1 0,0 16 0 0,13-29-4 0,-1-8 0 0,24-1-2 0,-12-12-20 0,0 0-70 0</inkml:trace>
  <inkml:trace contextRef="#ctx0" brushRef="#br0">24829 7572 70 0,'0'-35'18'0,"-24"11"16"0,-12 35-18 0,-11 49-11 0,11 24-5 0,12 11-1 0,12 13 2 0,12-37-1 0,12-12 1 0,36-23 3 0,11-36 0 0,13-24-2 0,-1-13 0 0,-24-9 1 0,-11-26-1 0,-24-11-1 0,-12-1 1 0,0 13-3 0,-35 12 1 0,-14 22 0 0,-9 26-3 0,-2 11 1 0,-1 48 0 0,15 11-1 0,34 12 2 0,60 1 3 0,34 11 0 0,-9-24 1 0,-39-22-1 0,-9-14-3 0,-25-23-50 0,11 11-51 0</inkml:trace>
  <inkml:trace contextRef="#ctx0" brushRef="#br0">25150 8072 68 0,'0'0'0'0,"-12"-35"45"0,12 11-9 0,0 24-23 0,12 36-6 0,-1 59-1 0,-22 24-1 0,-1-12 0 0,1-36 2 0,-1-11-2 0,12-24-1 0,0-24-1 0,0-12 2 0,-11 0-2 0,11-24-2 0,0 11-6 0,0-10-26 0,0 23-48 0</inkml:trace>
  <inkml:trace contextRef="#ctx0" brushRef="#br0">22924 8989 20 0,'-36'-12'10'0,"12"-1"10"0,12 3-3 0,0 10-3 0,24 0-7 0,36-11 2 0,22 11-5 0,39-13-3 0,-14 13 2 0,-12 0-2 0,-46 0 1 0,9 0-1 0,-10 0 0 0,0-12-1 0,-24 12 1 0,-24 0 2 0,-24 0-2 0,-12 0-1 0,14 0 1 0,9 0-1 0,13 0 0 0,12 0 0 0,-12 12 0 0,0 47 0 0,12 25 0 0,0 12 2 0,0-14-2 0,0-34 4 0,-36-23 5 0,1-25-2 0,-14-25-2 0,2 0-3 0,23 2 1 0,13 12-3 0,11-2-7 0,0 26-24 0,35 21-22 0,-11-9 2 0</inkml:trace>
  <inkml:trace contextRef="#ctx0" brushRef="#br0">23829 8704 31 0,'0'-37'27'0,"-24"14"1"0,-12 59-7 0,-24 59-10 0,24 60-5 0,25 0-1 0,22-25-1 0,37-34-1 0,-12-37-4 0,0-47-12 0,0-59-42 0,-26-1-6 0</inkml:trace>
  <inkml:trace contextRef="#ctx0" brushRef="#br0">24114 8882 77 0,'-12'-23'6'0,"-36"23"42"0,12 59-38 0,13 24-6 0,23 1-2 0,12 0 1 0,35-26-1 0,1-34 1 0,12-12-1 0,0-48-2 0,-13-22 2 0,-35 8-2 0,-12-21 2 0,-12 0-1 0,-12-13-1 0,1 37 0 0,-13 23 1 0,-12 13-1 0,-11 22 0 0,11 26-1 0,24 10 1 0,35 1 0 0,25-1-1 0,24 13 1 0,-12-36 1 0,-11-13-2 0,-26 1-24 0,12-12-37 0,-11 11 7 0</inkml:trace>
  <inkml:trace contextRef="#ctx0" brushRef="#br0">24460 9203 55 0,'0'-11'15'0,"-12"-12"13"0,24 10-3 0,-12 37-6 0,11 59-5 0,-22-1-3 0,11-21-5 0,0-25-4 0,0-1-5 0,11-35-36 0,2-23-76 0</inkml:trace>
  <inkml:trace contextRef="#ctx0" brushRef="#br0">24567 8788 73 0,'0'-25'7'0,"24"13"22"0,11 95-9 0,13 108-6 0,-24-1 0 0,-48-47-3 0,-36-47 1 0,1-50-6 0,48-33-8 0,11-49-65 0,11 1-20 0</inkml:trace>
  <inkml:trace contextRef="#ctx0" brushRef="#br0">15826 8954 77 0,'-12'-24'45'0,"-59"-13"-42"0,-13 26-2 0,-11 11 6 0,12 0 5 0,83 0-11 0,83 11 3 0,119-11 1 0,61-11-2 0,-2-1 0 0,-95 1 5 0,-105-2 0 0,-109 1-5 0,-131 12-2 0,-107 12-1 0,25 1 1 0,82-2 0 0,120 1-1 0,71-12 0 0,107 0 0 0,107-12 0 0,48 1 1 0,-48-2-1 0,-107 13 0 0,-108-12 3 0,-93 12-3 0,-109 12 1 0,-35-12 0 0,59 13-2 0,96-13 2 0,95 0-1 0,119-13 0 0,82 1 0 0,2 0 0 0,-96 1 0 0,-131 22-22 0,-59 13-99 0</inkml:trace>
  <inkml:trace contextRef="#ctx0" brushRef="#br1">4620 12728 19 0,'0'-12'6'0,"-23"-1"13"0,10-10 11 0,13 12-5 0,25 11-10 0,22 0-2 0,13 34-3 0,35 37-3 0,36 38 1 0,-24 10-4 0,-12-12 2 0,-35-36-2 0,-12-35 0 0,-36-24-1 0,-12-35 0 0,0-37-19 0,-12-12-48 0,-12 24-26 0</inkml:trace>
  <inkml:trace contextRef="#ctx0" brushRef="#br1">5037 12598 17 0,'-23'-50'24'0,"10"4"10"0,2 21 0 0,-1 50-16 0,-12 82-7 0,-35 71-2 0,11 1-4 0,12-36 0 0,-10-13 0 0,21-46-4 0,1-47 1 0,24-26 2 0,0-72-1 0,24-44 0 0,22-16-2 0,3-9-2 0,11-13 4 0,-13-12-1 0,-24 84-1 0,-23 34 0 0,0 37 0 0,13 0-12 0,10 13-127 0</inkml:trace>
  <inkml:trace contextRef="#ctx0" brushRef="#br1">6287 11300 73 0,'-11'-13'9'0,"-14"1"4"0,25 12 1 0,73 12-2 0,46 35 0 0,24 49 1 0,0 11-5 0,12-23-3 0,-37-1-1 0,-46-24 1 0,-60 1 0 0,1-47-3 0,-13-13-3 0,-25-50-32 0,1-44-67 0,24 70 66 0</inkml:trace>
  <inkml:trace contextRef="#ctx0" brushRef="#br1">6871 11168 67 0,'-11'-36'10'0,"-2"1"13"0,2 46 1 0,-14 97-9 0,-34 81-3 0,12 27-5 0,11-51 1 0,24-69-5 0,0-48-1 0,12-60 4 0,12-95-4 0,24-12-2 0,-12 0 1 0,-2-12 0 0,27-24 1 0,-1 24-2 0,-24 83 0 0,-13 37 0 0,-22 22-1 0,-13 37-8 0,24 12-60 0,0-36-10 0</inkml:trace>
  <inkml:trace contextRef="#ctx0" brushRef="#br1">8217 9942 65 0,'-60'-24'33'0,"37"12"-5"0,35-13-9 0,35 25-13 0,36 37 5 0,24 34 3 0,13 47-3 0,23-21-6 0,-25-2 1 0,-10-48-2 0,-71-23 2 0,-37-11-2 0,0-26-7 0,-37-22-66 0,13 12-36 0</inkml:trace>
  <inkml:trace contextRef="#ctx0" brushRef="#br1">8574 9726 78 0,'0'0'0'0,"-35"-34"41"0,23 34-10 0,0 107-13 0,-24 71-6 0,-12 36-4 0,0-47 1 0,1-71-2 0,23-62-4 0,24-44 2 0,24-62-4 0,23-22 1 0,-22-2-2 0,-2-13 1 0,1-21-1 0,12-12-1 0,-12 46 3 0,-12 73-2 0,-24 33 0 0,-12 51-1 0,-12 106 2 0,-11 36-1 0,22-2 1 0,2-81 0 0,12-49 1 0,11-48 3 0,-13-46-1 0,13-38-6 0,36 3-116 0,-25 58 43 0</inkml:trace>
  <inkml:trace contextRef="#ctx0" brushRef="#br1">21745 10811 38 0,'-12'-24'32'0,"-1"-12"-15"0,26 1 6 0,-13-13-4 0,0 23-5 0,0-9-5 0,23 22-5 0,49 0-2 0,-24 12 1 0,-2 12-2 0,-21 23 0 0,-13 26 0 0,0-15 0 0,-24 2 0 0,0 0 1 0,-36-1 0 0,1-23-1 0,23-11 0 0,24-13 1 0,0-25-1 0,12 0-1 0,24-9 0 0,10-3 0 0,27-10-1 0,-3 12 1 0,-21-1 0 0,-26-1 1 0,-23 14 0 0,0 12 1 0,0-1 2 0,-23 12-2 0,-13 35-2 0,-13 26 1 0,27 10-1 0,22-24 0 0,12-10 0 0,11-16 1 0,25-21 0 0,-12-10-1 0,-1-1 1 0,-35 11-1 0,36 0-11 0,-23 11-42 0,-2 36-66 0</inkml:trace>
  <inkml:trace contextRef="#ctx0" brushRef="#br1">22589 10107 53 0,'-11'-58'11'0,"-1"11"-10"0,24-1 8 0,-12 25 4 0,0 23-7 0,-12 34-3 0,12 37-2 0,0 61-1 0,0 58 1 0,0 72 0 0,12 84 4 0,-24 59 0 0,-1 60-1 0,26 46-4 0,10 25 1 0,-10-72 6 0,-13-120 6 0,-13-118-5 0,13-58-5 0,0-73-2 0,-11-82-19 0,-25-97-61 0,25 24 32 0</inkml:trace>
  <inkml:trace contextRef="#ctx0" brushRef="#br1">22900 10656 30 0,'0'0'0'0,"12"-71"4"0,23 24 1 0,-12 22 12 0,-23 25 1 0,-11 0-3 0,-14 48-7 0,25 11-5 0,0 1-1 0,25-1-2 0,-1 0 2 0,48-34-2 0,-14-25 0 0,-9-36 0 0,10-24 1 0,-35 1 0 0,0-12-1 0,-12 12 1 0,-12 22 1 0,0 24 0 0,0 26-1 0,-24 35-1 0,12 46 0 0,0 50 1 0,24 35-1 0,0-13 1 0,-12-35-1 0,-24-60 3 0,-24-46 5 0,12-61-3 0,13-47-2 0,46 11-3 0,37-35 2 0,25 24-5 0,-3 11-16 0,-46 35-32 0,-24 27-5 0</inkml:trace>
  <inkml:trace contextRef="#ctx0" brushRef="#br1">21124 11405 61 0,'-46'-23'13'0,"34"23"-8"0,-1 0 13 0,38 0-4 0,57 0-13 0,50-11 2 0,81-26-2 0,86 14-1 0,58-1-1 0,35 12 0 0,14 12-3 0,11-12 3 0,0-1 1 0,-72 13 3 0,-107-10 3 0,-107-1 6 0,-83 11 1 0,-48-13-2 0,0 1-9 0,-24 0-4 0,-47 12-46 0,23 0-43 0</inkml:trace>
  <inkml:trace contextRef="#ctx0" brushRef="#br1">21983 11786 45 0,'-12'-58'41'0,"12"11"-6"0,24-3-7 0,-12 40-16 0,0 33-7 0,11 61-1 0,0 47-1 0,-23 1 0 0,-11-50 0 0,11-34 0 0,-12-48 2 0,12-59-1 0,12-25-3 0,-1-24-1 0,14 13 1 0,-14 12-1 0,-11 12 0 0,13 47 1 0,-13 24-2 0,0 0-1 0,0 24-26 0,23 23-67 0,1-34 30 0</inkml:trace>
  <inkml:trace contextRef="#ctx0" brushRef="#br1">23209 11752 36 0,'0'-24'25'0,"0"-12"-1"0,12 12 9 0,-12 12-18 0,0 0-8 0,0 36-1 0,0 48-2 0,12 24-2 0,0 22 2 0,12-35-2 0,-24-24 1 0,12-34 1 0,-12-13 1 0,0-49-2 0,0-34 0 0,-12-24-2 0,12-12 2 0,0 24-3 0,0 47 0 0,0 13 1 0,0 23-1 0,0 11-1 0,-12 25 1 0,0-24 0 0,12-12-25 0,12-25-115 0</inkml:trace>
  <inkml:trace contextRef="#ctx0" brushRef="#br1">21745 12703 46 0,'-25'-11'29'0,"14"-12"-14"0,-1-2 10 0,12 2-11 0,0-25-4 0,12 0-1 0,-1 13-8 0,25-1 2 0,0 0-4 0,-12 24 2 0,36-1-1 0,-14 13 2 0,3 25-3 0,-25 0 3 0,0 9-1 0,-24-9 1 0,0 10 0 0,0 13-1 0,-12-12-1 0,0-1 1 0,-24 12 1 0,-1-10-1 0,14 10-1 0,-11-10 1 0,9-14-1 0,13 1 0 0,-12 0 2 0,24-13-1 0,0-11 1 0,12 12-2 0,24-24 1 0,34 1-1 0,15-1 1 0,34 0-3 0,-24 12 5 0,-59 0 0 0,-24 0 0 0,-12 0 0 0,-12 12-1 0,-1-12-9 0,2 0-21 0,-1 12-31 0,12-1-22 0</inkml:trace>
  <inkml:trace contextRef="#ctx0" brushRef="#br1">23257 12656 30 0,'-12'0'5'0,"0"-12"-5"0,24 0 7 0,-12 12 5 0,0-11-3 0,-12-1 3 0,12 1-2 0,0-14-4 0,12 13-4 0,-12-12 0 0,12 12 1 0,0-11 1 0,0-2 0 0,24 14-3 0,-13-12 0 0,1 23 1 0,-1 0-1 0,2 0 2 0,-1 11-1 0,-2 12-2 0,14 14-1 0,-23-3 1 0,-13 3 1 0,0-13 1 0,-13 11 1 0,-10-10-3 0,-1 9 2 0,-11 3-2 0,-13-3 0 0,24-9 2 0,1-13-1 0,0 1-1 0,10-2 0 0,1 1 0 0,0-1 0 0,0 2 1 0,12-13-2 0,0 0 2 0,36-13-2 0,23 2 2 0,13 11-1 0,10 0 0 0,-21 0 2 0,-26 0 2 0,-11 0-1 0,-12 11-1 0,1-11-2 0,-13 0 1 0,0 0-1 0,11 0-33 0,-22 0-46 0,11 0 54 0</inkml:trace>
  <inkml:trace contextRef="#ctx0" brushRef="#br1">21828 13454 48 0,'-12'-12'13'0,"-12"1"-5"0,24-2 9 0,12 1-1 0,0 12-3 0,-12-23 1 0,0 11-6 0,0 1-3 0,24-14 0 0,1 0-3 0,-2 2 2 0,11 12-2 0,15 11 1 0,-13 0-1 0,22 11 2 0,-22 37-4 0,-11 0 3 0,-37 0-1 0,-24-1 0 0,0-10-1 0,1-16 0 0,35 4-2 0,0-13 1 0,22 1 0 0,50 58-1 0,0-24 0 0,-35 1 3 0,-37-25-2 0,-49 1 1 0,-22-24 5 0,23 13-3 0,13-2-2 0,11-11-12 0,24-11-33 0,36-14-72 0</inkml:trace>
  <inkml:trace contextRef="#ctx0" brushRef="#br1">23340 13310 42 0,'-12'-11'25'0,"48"-12"-25"0,-13 11 17 0,-23 0 8 0,13-1-11 0,-1 2-4 0,0-1-6 0,0 12-2 0,10-11 1 0,14 11 0 0,-23 23 0 0,10 13-2 0,-34 23 2 0,-1-11 1 0,-12-13-3 0,24 13-1 0,24 0 0 0,-1 11 0 0,-10-23 1 0,-26-13 9 0,-34 2-3 0,-36-13-3 0,34-1-4 0,15 1-22 0,11 24-45 0,10 0-16 0</inkml:trace>
  <inkml:trace contextRef="#ctx0" brushRef="#br1">6287 12906 11 0,'0'-23'17'0,"-11"-13"6"0,11 24 1 0,-12 1-10 0,24-2-9 0,-1 26 1 0,14 10-2 0,-1 13 0 0,-2 10-3 0,14-21 1 0,0 0-2 0,12-38 1 0,13-35 0 0,-38-12 1 0,1 13-1 0,-12-24 0 0,-12 11 0 0,0 12-1 0,0 25 0 0,-12 12 0 0,12 11 0 0,0 23 0 0,46 36 0 0,27 25 0 0,-3 23-1 0,15-12 1 0,-27 0 1 0,-33-22-2 0,-14-15 2 0,-11-11 1 0,-47-10 0 0,-24-26 0 0,-1-46 2 0,25-25-2 0,23-35 0 0,24 0-1 0,24 11-1 0,11 1-1 0,1 35-29 0,-13 14-63 0</inkml:trace>
  <inkml:trace contextRef="#ctx0" brushRef="#br1">6884 12537 109 0,'-24'0'14'0,"35"0"6"0,36-71-14 0,14 11-3 0,-2 26-5 0,-35 9-16 0,-12 25-29 0,-12 25-22 0</inkml:trace>
  <inkml:trace contextRef="#ctx0" brushRef="#br1">6954 12680 70 0,'-11'0'4'0,"-14"23"10"0,50-57-11 0,11-26 1 0,35-1 1 0,-1 3-8 0,2 22-33 0,-47 12-22 0</inkml:trace>
  <inkml:trace contextRef="#ctx0" brushRef="#br1">7192 12204 29 0,'-11'-24'19'0,"11"-23"8"0,0-13-1 0,24 12-14 0,12 1-8 0,11 35-2 0,25 12-3 0,-25 25 2 0,-10 21 1 0,-26 2 1 0,-11 0-2 0,0-25 0 0,-24-12 1 0,12-22-1 0,0-24-1 0,12-13-4 0,12 0 1 0,24-23 2 0,-24-1 2 0,12 26-1 0,-12 21 2 0,-24 13-1 0,-1-1 0 0,2 26-1 0,-12-1 0 0,23 36 0 0,-13 11 0 0,13 14-1 0,24-15 1 0,12-11 0 0,-1-22 0 0,1-13-1 0,-12-36 3 0,12 0 1 0,-14 12 1 0,-22 1-4 0,0 11-25 0,0 0-60 0</inkml:trace>
  <inkml:trace contextRef="#ctx0" brushRef="#br1">16517 14704 2 0,'0'0'23'0,"0"12"15"0,-12 1-20 0,-12 10-1 0,12-12-4 0,-11 14-5 0,-1-13-3 0,12-1 1 0,12-11 0 0,0 0-3 0,12-23-1 0,0-2-1 0,0 2 0 0,11-13 0 0,0 11 1 0,-10 4 2 0,-1 8 0 0,-1 1 0 0,-11 0-2 0,0 24-1 0,13 0 0 0,-13 22 0 0,0 16 1 0,-13 21-1 0,13 13 1 0,0-13-1 0,13-24 0 0,-1-11 0 0,-12-14 1 0,0-22 0 0,0 0 4 0,0-10-5 0,-12 10 0 0,-24 0-2 0,0 0 2 0,1 10-1 0,11-10 1 0,12 13-2 0,0-13 2 0,24 0 0 0,12 0-2 0,10-13 2 0,15 13-2 0,-1 0 2 0,-24 13-2 0,0-13 2 0,-24 0-2 0,0 0 3 0,0 12-4 0,-24-12 4 0,-12 0-4 0,-24 0 4 0,13 0-2 0,23 12 0 0,24-12-1 0,24 0 1 0,-2 0 0 0,-9-12 1 0,-13 12-51 0</inkml:trace>
  <inkml:trace contextRef="#ctx0" brushRef="#br1">16684 13978 11 0,'0'0'15'0,"0"-11"10"0,0-2-10 0,0-11-2 0,-13 11 1 0,13-8-2 0,-11 8-2 0,-14 13-4 0,2-12 0 0,-12 12-1 0,11 0 1 0,-12 0 0 0,0 12-2 0,11 1-1 0,3-2-2 0,-2 12 1 0,0 14 0 0,0-3 0 0,0-9-1 0,12-2 1 0,1 0-2 0,11 14 2 0,-12-1 0 0,12-1-1 0,0 12 0 0,23-22 0 0,0 11 0 0,2 11-1 0,23-23 1 0,-1-1 0 0,1 2 0 0,-12-13-1 0,12-1 1 0,-1-11 1 0,1-11-1 0,-13-1 0 0,1-13 0 0,-12 2 1 0,1-25-1 0,-14 14 1 0,-1-3-1 0,3-23 0 0,-13 13 1 0,-13 11 0 0,13-12 0 0,-10 0 0 0,-14 14-1 0,0 9 2 0,0-10-1 0,-12-1-1 0,13 11 0 0,-13 25-1 0,-36 0 0 0,-24 25-71 0,60-13-37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4668 4489 31 0,'-48'-13'5'0,"25"2"0"0,46-1 6 0,25 1-3 0,24-2 0 0,10 1-1 0,25 0-1 0,25-1-1 0,-24 13-2 0,-13 0 0 0,-24-10 0 0,-47 10-1 0,-24-11 1 0,0 11-1 0,-13-13 0 0,-33 13-2 0,-14 0 0 0,12 13 0 0,0 8 0 0,25 29-1 0,12 32 1 0,22 49 0 0,12 0 1 0,-23-12 0 0,-11-59 10 0,-25-24 1 0,-12-13-5 0,-11-11-2 0,11-12-3 0,24-12-7 0,24 0-46 0,36-11-28 0</inkml:trace>
  <inkml:trace contextRef="#ctx0" brushRef="#br0">6026 4227 61 0,'0'-11'11'0,"-24"-2"-8"0,-36 49 9 0,-12 35 8 0,-34 61-4 0,12 34-9 0,45-11-4 0,49-13-1 0,36-46 2 0,23-37-23 0,48-36-51 0,-83-23 32 0</inkml:trace>
  <inkml:trace contextRef="#ctx0" brushRef="#br0">6419 4584 55 0,'-12'-48'18'0,"-12"25"-14"0,-12 23 8 0,-11 47 1 0,-25 36-4 0,37 1-4 0,35-1-2 0,58-23-2 0,15-25 0 0,10-12-1 0,-12-34-1 0,-23-49 1 0,-24-11 0 0,-24-13-1 0,-36 2 0 0,-12 22 0 0,-11 24 1 0,10 36 1 0,3 12 1 0,10 36-1 0,36-1 0 0,24 13-1 0,23-12 1 0,13-24-1 0,-1-1-8 0,14-11-36 0,-26-12-19 0</inkml:trace>
  <inkml:trace contextRef="#ctx0" brushRef="#br0">6681 4143 50 0,'0'-11'3'0,"0"-1"-2"0,58 58 12 0,14 98 0 0,-12 82-4 0,-36 24 1 0,-72-24 1 0,-35-94 1 0,-24-72-4 0,59-49-10 0,48-47-45 0,36-23-22 0</inkml:trace>
  <inkml:trace contextRef="#ctx0" brushRef="#br0">7312 4655 70 0,'-13'-24'7'0,"49"24"-4"0,60 0 4 0,-1 0-5 0,13 0-3 0,-13 0-29 0,-48 0-26 0</inkml:trace>
  <inkml:trace contextRef="#ctx0" brushRef="#br0">7360 4798 73 0,'-61'-12'14'0,"14"24"-8"0,107-12-2 0,59-12-6 0,60-1-31 0,-73 3-26 0</inkml:trace>
  <inkml:trace contextRef="#ctx0" brushRef="#br0">9015 3906 36 0,'-24'-48'26'0,"12"48"-16"0,12 82 3 0,0 50-6 0,12 12-6 0,-12-2-8 0,0 1-48 0,0-120 29 0</inkml:trace>
  <inkml:trace contextRef="#ctx0" brushRef="#br0">8253 5001 32 0,'-72'-12'21'0,"48"1"-17"0,143-39 6 0,108 16 3 0,106-3-1 0,49 14-8 0,-74 23-2 0,-93 12 0 0,-108-1-5 0,-59 2-32 0,-48 11-23 0</inkml:trace>
  <inkml:trace contextRef="#ctx0" brushRef="#br0">8598 5382 54 0,'-49'-36'8'0,"27"-12"3"0,80 13 2 0,14 10-1 0,24 14-8 0,-13 35-2 0,-10 23-1 0,-39 14 0 0,-34-3 0 0,-47 2 0 0,-25 11 0 0,-24-11 1 0,2 11-2 0,9-10 2 0,27-38-2 0,34-12 2 0,24-11 0 0,36-11 0 0,59-1-1 0,60-12-2 0,24 12-34 0,-84 0-39 0</inkml:trace>
  <inkml:trace contextRef="#ctx0" brushRef="#br0">9241 5477 68 0,'11'-13'10'0,"2"50"-1"0,35 22 6 0,-37 0-6 0,-11-22-1 0,0-3-3 0,-23-21-2 0,10-13 1 0,2-24-3 0,-1-23 0 0,12 0-1 0,23-3 0 0,37 29-1 0,0 8 0 0,11 37 1 0,-24 59 2 0,-10-1 0 0,-37-21 0 0,-12-26 0 0,0-10-3 0,12-25-43 0,12-25-35 0</inkml:trace>
  <inkml:trace contextRef="#ctx0" brushRef="#br0">10491 4108 50 0,'0'0'0'0,"-107"-24"40"0,72 24-36 0,35 0 1 0,59 0-1 0,35 0 7 0,62-12-1 0,23 1-5 0,-25 11-2 0,-34 11 1 0,-73-11-4 0,-35 0-20 0,-36 12-56 0,12-12 46 0</inkml:trace>
  <inkml:trace contextRef="#ctx0" brushRef="#br0">10395 4143 86 0,'-36'-11'7'0,"-10"22"-6"0,58 1 14 0,35-1 1 0,37 14-1 0,34 11-9 0,14-1-6 0,-25 24 1 0,-47-22 0 0,-50 10 2 0,-20 13 1 0,-50 22-2 0,-36 2 0 0,-11 0 0 0,12 11 0 0,24-11 0 0,35-25-1 0,23-11 2 0,62-13 0 0,58-35 0 0,72 13-4 0,-1-13 1 0,-47 0 1 0,-59 0-1 0,-60 0-17 0,-24 11-53 0,-1-11 3 0</inkml:trace>
  <inkml:trace contextRef="#ctx0" brushRef="#br0">10610 5763 58 0,'-11'-23'3'0,"22"-14"0"0,37-10 13 0,-23 35 5 0,-25 12-7 0,0 12-7 0,-25 22-3 0,13 27 0 0,0-14 0 0,12-11-2 0,12 0-1 0,12-11 0 0,12-25-1 0,23-25-13 0,13-23-21 0,-26 0-26 0,-33 48 34 0</inkml:trace>
  <inkml:trace contextRef="#ctx0" brushRef="#br0">10717 5382 59 0,'0'0'0'0,"-23"-23"24"0,35 10-20 0,35 13-9 0,-24 0-42 0,-10 0 14 0</inkml:trace>
  <inkml:trace contextRef="#ctx0" brushRef="#br0">10896 5596 23 0,'0'0'5'0,"-13"0"5"0,62-11 3 0,23-2-7 0,11 13-7 0,0-12-34 0,-71 12 14 0</inkml:trace>
  <inkml:trace contextRef="#ctx0" brushRef="#br0">10980 5703 33 0,'0'0'18'0,"35"-13"-6"0,48 13-11 0,25-11-30 0,-25-1-6 0</inkml:trace>
  <inkml:trace contextRef="#ctx0" brushRef="#br0">11492 5572 45 0,'0'0'25'0,"-24"-12"-6"0,12 71-14 0,24 25-3 0,-1-13-21 0,-11-47-48 0</inkml:trace>
  <inkml:trace contextRef="#ctx0" brushRef="#br0">10742 3358 89 0,'-12'0'2'0,"-1"-12"3"0,26 59 1 0,10 25 2 0,-23-12 7 0,0-13-1 0,-11-10-9 0,11-37 0 0,11-13 0 0,-11-47-5 0,23 1 1 0,2-14-1 0,23 27 0 0,-14 34 0 0,15 24 1 0,-1 71 0 0,-13 24 1 0,-11-12-5 0,-1-11-63 0,-10-60-7 0</inkml:trace>
  <inkml:trace contextRef="#ctx0" brushRef="#br0">11967 4894 2 0,'0'-12'-2'0</inkml:trace>
  <inkml:trace contextRef="#ctx0" brushRef="#br0">12325 3940 16 0,'0'0'0'0,"-13"-59"20"0,13 13 8 0,0 9-3 0,-22 37-2 0,-38 48-15 0,-22 96-1 0,-74 140 0 0,37 14-3 0,95-47-2 0,95-73 3 0,48-35-3 0,1-49 0 0,-1-57-14 0,-36-49-38 0,-47-24-22 0</inkml:trace>
  <inkml:trace contextRef="#ctx0" brushRef="#br0">12563 4239 8 0,'0'-23'22'0,"-11"-14"-1"0,11 13 3 0,0 12-1 0,0 24-12 0,-12 72 1 0,-1 48-4 0,2-2-1 0,11-59 0 0,-12-35-4 0,12-24 1 0,12-12-1 0,-1-36-2 0,14-24-1 0,10 1 0 0,25 23-1 0,-1 36-1 0,-11 72 2 0,-24 24 1 0,-12-25 0 0,-12-12-1 0,12-13-31 0,0-21-71 0</inkml:trace>
  <inkml:trace contextRef="#ctx0" brushRef="#br0">13051 4715 68 0,'0'-13'10'0,"-11"38"-1"0,-1 34 5 0,-12 1 0 0,0-12-5 0,36-14-6 0,36 3-1 0,-1-24 0 0,1-13-4 0,0-37 2 0,-14-34 0 0,-34-1 0 0,-22-24-1 0,-50 37 1 0,13 59 0 0,-1 25 2 0,36 34-1 0,36 0-1 0,60-11 0 0,23-36-15 0,-1-1-51 0,-81-22 31 0</inkml:trace>
  <inkml:trace contextRef="#ctx0" brushRef="#br0">13707 4036 73 0,'0'-46'9'0,"-12"33"-3"0,-24 37 2 0,-59 83 9 0,-12 35-2 0,71-10-10 0,36-13-4 0,59-23 0 0,25-38-10 0,11-22-33 0,-47-36-25 0</inkml:trace>
  <inkml:trace contextRef="#ctx0" brushRef="#br0">13719 4371 71 0,'0'0'0'0,"-24"-61"3"0,59 13-6 0,25 25 6 0,-1 23 15 0,-11 59-4 0,-23 14-9 0,-14-2-3 0,-35-24 4 0,-12-35-3 0,24-12 0 0,36-36-7 0,24-24 1 0,11 13 3 0,-23-1 0 0,-36 25 4 0,-13 10 5 0,-21 37-2 0,9 24-5 0,25 11-1 0,25 1 0 0,22-12-13 0,13-25-44 0,-48-12 0 0</inkml:trace>
  <inkml:trace contextRef="#ctx0" brushRef="#br0">14373 3940 75 0,'0'-11'11'0,"36"47"-1"0,37 107-2 0,-27 36 1 0,-22 10 0 0,-48-57 2 0,-35-61-3 0,11-35-3 0,12-36-4 0,1-13-16 0,22-10-20 0,26-1-53 0</inkml:trace>
  <inkml:trace contextRef="#ctx0" brushRef="#br0">15219 4429 16 0,'-36'0'34'0,"-23"0"-7"0,11 0-2 0,12 0-9 0,36 0-8 0,48 13-5 0,36-13-2 0,-1 0 1 0,-48 0 1 0,-35 0-2 0,0 0-37 0,0-13-40 0</inkml:trace>
  <inkml:trace contextRef="#ctx0" brushRef="#br0">15696 4095 77 0,'-24'-34'23'0,"0"21"-11"0,24 49-3 0,11 46-4 0,13-9 0 0,0-25-2 0,24-25 0 0,23-35-1 0,-11-24-1 0,-14-10-1 0,3 9 0 0,-26 1 2 0,2 13-2 0,-25-2 0 0,-12 38 1 0,-12 70-1 0,12 60 1 0,-1 59-1 0,-10-11 0 0,-24-24 1 0,-13-72 2 0,-12-60 2 0,-11-58 1 0,36-61-4 0,83-131 0 0,47 110-2 0,36-3 0 0,0 48-12 0,-12 60-27 0,-35 0-55 0</inkml:trace>
  <inkml:trace contextRef="#ctx0" brushRef="#br0">16374 3714 80 0,'0'-47'4'0,"24"23"-3"0,47 24 5 0,-12 108 10 0,1 118-4 0,-36 84-5 0,-35-37-1 0,-49-118 7 0,-35-72 1 0,23-47-10 0,24-60-29 0,37-71-94 0</inkml:trace>
  <inkml:trace contextRef="#ctx0" brushRef="#br0">16731 3477 91 0,'-12'-36'10'0,"12"12"-3"0,36 0-1 0,0-11 6 0,0 23 0 0,10 12-7 0,3 12-4 0,-2 34 0 0,-36 15 1 0,2 10 1 0,-26 2 0 0,-21-15 2 0,-14-22-1 0,-23 0-1 0,35-24-1 0,12-1-1 0,36-11 3 0,59-11-3 0,48-1-1 0,0 12 0 0,-23 0 0 0,-37 0 1 0,-48 0 3 0,-11-12-1 0,-23 12-6 0,-13 0-60 0,13 0-21 0</inkml:trace>
  <inkml:trace contextRef="#ctx0" brushRef="#br0">14135 4166 0 0,'0'0'0'0,"-13"-11"5"0,13-12 7 0,0 11 4 0,0 0-6 0,13-12-8 0,10 12 1 0,-23-12 8 0,0 12 0 0,-11 0-3 0,11 12-2 0,0 12 3 0,0 24-5 0,11-13-1 0,-22 14-2 0,11-14 2 0,11-12-2 0,14-11-10 0,11-23-25 0,-36-12-28 0</inkml:trace>
  <inkml:trace contextRef="#ctx0" brushRef="#br0">14158 3751 65 0,'-36'0'11'0,"-10"11"-3"0,70 1-16 0,47-1-55 0</inkml:trace>
  <inkml:trace contextRef="#ctx0" brushRef="#br0">16207 3965 14 0,'0'-12'15'0,"12"-1"-7"0,12 2-5 0,-11-1 6 0,-13 1 3 0,0-2-3 0,0 1-4 0,0 12 1 0,0 25-3 0,0 22 0 0,-13 1-1 0,1-13 3 0,12 1-3 0,12-24 1 0,24-12-4 0,0 0-6 0,-13 0-15 0,-12-23-31 0,-11-2 37 0</inkml:trace>
  <inkml:trace contextRef="#ctx0" brushRef="#br0">16267 3714 37 0,'0'0'8'0,"-24"0"10"0,24 13-13 0,36 11-30 0,-12-24-15 0</inkml:trace>
  <inkml:trace contextRef="#ctx0" brushRef="#br0">7644 7049 48 0,'-46'0'1'0,"46"10"12"0,59-10 5 0,60-21-7 0,48-4-8 0,0 13-14 0,-73 24-50 0,-94-12 42 0</inkml:trace>
  <inkml:trace contextRef="#ctx0" brushRef="#br0">7705 7287 39 0,'-48'0'34'0,"48"0"-25"0,95-12 2 0,48 1 1 0,-13-2-4 0,-45 1-6 0,-49 12-6 0,-25 0-16 0,13 12-62 0</inkml:trace>
  <inkml:trace contextRef="#ctx0" brushRef="#br0">9348 6668 65 0,'-35'-72'5'0,"70"60"9"0,-23 35 1 0,-12 73-6 0,0 11-6 0,-12-23-2 0,24-13 0 0,36-35-23 0,-12 1-54 0</inkml:trace>
  <inkml:trace contextRef="#ctx0" brushRef="#br0">8966 7419 18 0,'-46'0'26'0,"35"-13"-6"0,45 13-5 0,50-12-3 0,82-13 0 0,49 14-4 0,-26-1 0 0,-92 1-3 0,-74-2-1 0,-46 1-8 0,-2 0-25 0,14 24-56 0</inkml:trace>
  <inkml:trace contextRef="#ctx0" brushRef="#br0">9396 7775 16 0,'12'-25'20'0,"34"-9"0"0,-21 21 3 0,-14 1-3 0,-22 12-6 0,-24-12-6 0,-1 12 1 0,-24 12-4 0,13 24-1 0,11 24-4 0,0-1 2 0,25 13-3 0,-14 11 2 0,13-12-1 0,24-23 1 0,13 0 0 0,34-14 1 0,24-34-2 0,11 0 1 0,-45-10 1 0,-26-26 0 0,-10 0-1 0,-13 0 0 0,-13 1 0 0,-23 12 3 0,-10 10 0 0,-26 13-2 0,13 13-2 0,11 10 0 0,-24 12-28 0,-12 25-84 0</inkml:trace>
  <inkml:trace contextRef="#ctx0" brushRef="#br0">10301 6787 34 0,'0'0'0'0,"-60"-25"20"0,37 14-1 0,11 11-2 0,35 0-6 0,25 0 1 0,70 0-2 0,38 0-5 0,-1 11-5 0,-60-11 4 0,-71 0-3 0,-24 0-11 0,-12 25-21 0,-12-2-27 0,11-23 32 0</inkml:trace>
  <inkml:trace contextRef="#ctx0" brushRef="#br0">10170 6799 45 0,'-60'-12'15'0,"36"12"9"0,24 0-10 0,24 23-2 0,12 0-4 0,24 14-3 0,11-1-1 0,1-1 0 0,-1 25-3 0,-47-2 0 0,-24 15 0 0,-49 9 0 0,-8 14 0 0,-16 13 0 0,14-27 1 0,46-46 0 0,61-1 2 0,60-35-1 0,58 0-2 0,-11-11-2 0,-83 11 2 0,-61 0 2 0,-34 11-6 0,10 1-37 0,49 12-42 0</inkml:trace>
  <inkml:trace contextRef="#ctx0" brushRef="#br0">11920 7513 40 0,'-35'0'4'0,"-13"-12"1"0,-23 12 19 0,-13 12-10 0,1-12-2 0,23 11-9 0,25-11 1 0,46 0 0 0,73-11-1 0,71-25-2 0,83-1 2 0,48 16-1 0,23-4-1 0,1 13 1 0,-36-1 1 0,-72 13 1 0,-59-11 2 0,-48 11-3 0,-36-12 3 0,-34 1-3 0,-13 11 3 0,-12-13-7 0,-24 13-16 0,0 13-95 0</inkml:trace>
  <inkml:trace contextRef="#ctx0" brushRef="#br0">3119 9169 42 0,'0'-37'18'0,"0"13"11"0,-22 12-7 0,-27 24-10 0,13 36-6 0,-22 47-1 0,22-11-4 0,36-1 0 0,24-24 0 0,35-36-1 0,37-10 1 0,-2-13-2 0,-22-24 0 0,-12-23 2 0,-24-13 0 0,-36-11 0 0,0 11 0 0,-25-11-1 0,2 10 0 0,-13 3-1 0,0 11 1 0,-35 22 2 0,-12 13-3 0,-1 24 1 0,49 24-1 0,35 12 0 0,23 23 1 0,36 12 0 0,1-11 1 0,0-13-1 0,-24-22-7 0,-1-3-53 0,-11-21 12 0</inkml:trace>
  <inkml:trace contextRef="#ctx0" brushRef="#br0">3572 9596 84 0,'0'0'0'0,"-11"-23"13"0,-1 46 7 0,-1 61-3 0,13-1-8 0,0-23-2 0,0-25-6 0,13-12-10 0,10-23-50 0,-10-34-12 0</inkml:trace>
  <inkml:trace contextRef="#ctx0" brushRef="#br0">3860 9324 77 0,'0'0'0'0,"-13"-25"15"0,26 13 14 0,-2-1-19 0,35 2-7 0,3 11-3 0,-2-12-7 0,-23 12-24 0,-1 12-53 0</inkml:trace>
  <inkml:trace contextRef="#ctx0" brushRef="#br0">3860 9466 41 0,'-25'0'11'0,"13"0"17"0,24-12-5 0,34-13-5 0,15 14-12 0,10-1-3 0,-11 12-3 0,-12 0-24 0,-13 0-69 0</inkml:trace>
  <inkml:trace contextRef="#ctx0" brushRef="#br0">4645 8977 66 0,'0'0'0'0,"-12"-47"13"0,12 10 11 0,0 37-9 0,0 13-7 0,0 82-1 0,-24 36 0 0,12 0-2 0,12-12-2 0,0-35 1 0,0-37 0 0,0-10-1 0,0-26-1 0,12-11 1 0,-12-11 0 0,0-2-13 0,11 13-25 0,-11 0-76 0</inkml:trace>
  <inkml:trace contextRef="#ctx0" brushRef="#br0">5788 9192 23 0,'0'-12'-2'0,"0"12"-2"0,0 0-11 0</inkml:trace>
  <inkml:trace contextRef="#ctx0" brushRef="#br0">5670 8525 7 0,'-13'-24'29'0,"13"-12"-10"0,0 12-4 0,0 48-5 0,-12 23-2 0,12 37-4 0,12 35-1 0,1 25 2 0,-2 82-4 0,-22 47-3 0,-14 61 3 0,13 10-1 0,24 3 3 0,13 21 1 0,9 73-4 0,-11 35-2 0,26-23 1 0,-13-26 6 0,11 4 2 0,-23 21-8 0,-12 13 0 0,24-2-8 0,-25-46 6 0,13-108 5 0,-24-35 6 0,-12-12-5 0,12-11-2 0,0-2 0 0,12-12-1 0,1-21 1 0,-2-26-1 0,1-47-1 0,-1-12-1 0,2-72-5 0,-13-47-52 0,0-47 15 0</inkml:trace>
  <inkml:trace contextRef="#ctx0" brushRef="#br0">6490 9014 31 0,'-24'0'11'0,"1"-13"11"0,10 1 0 0,13 12-12 0,25-25-4 0,34 25-3 0,36-21 2 0,13 21-1 0,-1-13-1 0,-36 13-2 0,-35 0-1 0,-36 0 2 0,0 0 0 0,-13-12-3 0,-21 0 1 0,-14 12 0 0,0 12-1 0,-1 24 1 0,15 11-1 0,34 25 1 0,0 47-1 0,34 24 2 0,-21-1 0 0,-36-46 7 0,-49-61 1 0,-23-35-2 0,35-47-3 0,36-1-15 0,36 24-32 0,37 12-45 0</inkml:trace>
  <inkml:trace contextRef="#ctx0" brushRef="#br0">7491 8834 43 0,'0'-23'27'0,"-47"0"-15"0,-14 34 9 0,-23 108-7 0,-10 71-5 0,58-11-4 0,59-24-4 0,61-47-5 0,11-62-40 0,-22-46-33 0</inkml:trace>
  <inkml:trace contextRef="#ctx0" brushRef="#br0">7776 9132 82 0,'0'-13'2'0,"-24"2"3"0,-23 47 18 0,-24 47-15 0,35 1-6 0,36-13-1 0,46-11 0 0,26-25 0 0,12-35-2 0,-25-48-2 0,-23-36 2 0,-24 2-2 0,-12-37 1 0,-48 12-2 0,-11 47 4 0,-25 47 1 0,12 74 2 0,50 22 0 0,57 1-1 0,60-25-1 0,25-11-22 0,-13-23-73 0</inkml:trace>
  <inkml:trace contextRef="#ctx0" brushRef="#br0">8110 8811 73 0,'0'-12'4'0,"58"47"5"0,3 120 9 0,-50 262-4 0,-83-262-2 0,26-108-6 0,34-47-10 0,24-71-52 0,23 34-13 0</inkml:trace>
  <inkml:trace contextRef="#ctx0" brushRef="#br0">8670 9169 61 0,'-36'-25'19'0,"23"13"-4"0,49-1 1 0,48 2-11 0,35 11-4 0,-13-12-13 0,-45 12-40 0,-49 12 9 0</inkml:trace>
  <inkml:trace contextRef="#ctx0" brushRef="#br0">8610 9287 73 0,'0'0'5'0,"-36"12"2"0,96-24 2 0,59 12-10 0,37-13-9 0,-86 13-25 0,-70 0-6 0</inkml:trace>
  <inkml:trace contextRef="#ctx0" brushRef="#br0">10359 8738 83 0,'-10'-71'18'0,"-1"71"-2"0,-2 71-5 0,1 73-4 0,12 11-4 0,12-36-3 0,-12-24-5 0,0-22-46 0,0-62-20 0</inkml:trace>
  <inkml:trace contextRef="#ctx0" brushRef="#br0">9801 9525 67 0,'-48'12'7'0,"12"1"7"0,120-26 8 0,118 1-10 0,72 0 0 0,0-1-5 0,-95-10-6 0,-108 23-2 0,-71 0-37 0,-36 0-57 0</inkml:trace>
  <inkml:trace contextRef="#ctx0" brushRef="#br0">10372 9799 79 0,'-13'-48'12'0,"-8"2"9"0,8 33-6 0,-11 37-12 0,-24 36 0 0,-12 34 1 0,13 25-4 0,35-1 1 0,48-21 0 0,23-50 1 0,13-59 2 0,-14-59 1 0,-45 23 3 0,-36 14-2 0,-49 34-5 0,-12 21-8 0,61 16-43 0,82-13-48 0</inkml:trace>
  <inkml:trace contextRef="#ctx0" brushRef="#br0">11801 8478 57 0,'12'-13'15'0,"-1"-58"-13"0,2 34 13 0,-37 14-3 0,-71 35-5 0,-48 95-2 0,-36 132-1 0,37 58-2 0,106 1-2 0,131-48 3 0,48-107 0 0,-11-72 1 0,-62-46-2 0,-70-14-12 0,-36 1-61 0,13-1 32 0</inkml:trace>
  <inkml:trace contextRef="#ctx0" brushRef="#br0">10883 8478 56 0,'0'0'0'0,"-10"-25"15"0,45 2-2 0,85 0 3 0,58-2-10 0,-48 25-5 0,-105 0-4 0,-50 12-10 0,-57 12-40 0,46-24 17 0</inkml:trace>
  <inkml:trace contextRef="#ctx0" brushRef="#br0">10944 8430 47 0,'-25'0'3'0,"14"0"16"0,-1 35 1 0,12 62-13 0,-23 45-1 0,-1 36-4 0,-12 48 0 0,12 1 0 0,11-37 5 0,-10-47-2 0,0-12-3 0,23-36 0 0,23-47 3 0,37-13-1 0,46-35-1 0,14-12-2 0,-13-11-14 0,-23-13-43 0,-37 36-6 0</inkml:trace>
  <inkml:trace contextRef="#ctx0" brushRef="#br0">11896 8893 111 0,'-11'-11'19'0,"-14"72"-8"0,-11 57 2 0,13 24-13 0,35-10-34 0,-1-61-65 0</inkml:trace>
  <inkml:trace contextRef="#ctx0" brushRef="#br0">12111 9274 127 0,'0'0'5'0,"37"-34"8"0,81-3-6 0,13 26-31 0,-12 11-81 0</inkml:trace>
  <inkml:trace contextRef="#ctx0" brushRef="#br0">12778 9025 98 0,'0'0'14'0,"12"12"15"0,-12 59-15 0,0 24-14 0,12 1-44 0,0-60-59 0</inkml:trace>
  <inkml:trace contextRef="#ctx0" brushRef="#br0">13135 8954 114 0,'0'-24'5'0,"36"-24"8"0,0 48 8 0,-26 107-9 0,-10 23-6 0,-10 2-4 0,-26-38-11 0,12-33-72 0,24-61 27 0</inkml:trace>
  <inkml:trace contextRef="#ctx0" brushRef="#br0">12992 8537 85 0,'12'-36'23'0,"24"13"8"0,11 46-12 0,1 120-7 0,12 47-6 0,-38 13-1 0,-56-60-2 0,-62-24 1 0,1-36-29 0,83-59-107 0</inkml:trace>
  <inkml:trace contextRef="#ctx0" brushRef="#br0">13421 8382 84 0,'-36'-48'26'0,"36"25"-7"0,24 11-1 0,35 47-6 0,13 49-2 0,-35-1-4 0,-37-1-3 0,-49-32 3 0,-34-16-2 0,59-21 2 0,24-13 0 0,83-13-4 0,47-10-5 0,-10 12-28 0,-61 22-80 0,-46-11 70 0</inkml:trace>
  <inkml:trace contextRef="#ctx0" brushRef="#br0">13849 9180 135 0,'-36'-11'9'0,"61"11"8"0,10-13 1 0,37 1-12 0,23 0-4 0,-13 12-19 0,-33 0-46 0,-37 0-20 0</inkml:trace>
  <inkml:trace contextRef="#ctx0" brushRef="#br0">14076 8893 122 0,'-61'71'12'0,"50"38"1"0,-1-13-10 0,35 9-36 0,-10-55-55 0</inkml:trace>
  <inkml:trace contextRef="#ctx0" brushRef="#br0">14838 8704 96 0,'0'-12'21'0,"-36"0"-7"0,-84 95 11 0,-10 47-11 0,94 38-10 0,72-26-2 0,47-34-20 0,25-61-123 0</inkml:trace>
  <inkml:trace contextRef="#ctx0" brushRef="#br0">14897 8859 101 0,'0'0'2'0,"48"-25"0"0,24 37 15 0,-49 35 2 0,0 37-9 0,-46-13 2 0,-48-11-3 0,35-24-1 0,12-24-1 0,36-12-2 0,24 0-1 0,47 0-14 0,36-12-70 0,-72 12 3 0</inkml:trace>
  <inkml:trace contextRef="#ctx0" brushRef="#br0">15517 9096 116 0,'-36'-35'22'0,"60"22"-12"0,47 2-10 0,36 11-59 0,-60 0-7 0</inkml:trace>
  <inkml:trace contextRef="#ctx0" brushRef="#br0">15981 8846 73 0,'-13'-35'47'0,"26"-1"-40"0,59 24-4 0,-25 37 4 0,-11 21 1 0,-36 13-1 0,-25 2-2 0,2-14 0 0,-1-11 4 0,24-36 3 0,36 0-3 0,36 0-7 0,12 0-19 0,9 0-50 0,-56-12-7 0</inkml:trace>
  <inkml:trace contextRef="#ctx0" brushRef="#br0">16517 8692 126 0,'11'-12'4'0,"62"70"1"0,-14 86 2 0,-35 70-1 0,-73-59-4 0,-117-61-61 0,131-81 0 0</inkml:trace>
  <inkml:trace contextRef="#ctx0" brushRef="#br0">16528 8215 40 0,'-11'-59'24'0,"22"11"15"0,49 24-1 0,48 37-18 0,-37 71-17 0,-59 21-2 0,-48-34 3 0,12-46 2 0,36-37 3 0,107-12-15 0,72 24-62 0,-132 11-7 0</inkml:trace>
  <inkml:trace contextRef="#ctx0" brushRef="#br0">17315 8811 129 0,'0'-12'4'0,"82"1"0"0,50-14-2 0,-1 13-49 0,-83-1-17 0</inkml:trace>
  <inkml:trace contextRef="#ctx0" brushRef="#br0">17636 8644 119 0,'-83'60'10'0,"59"70"0"0,35-10-10 0,50-1-52 0,-38-96-14 0</inkml:trace>
  <inkml:trace contextRef="#ctx0" brushRef="#br0">18398 8418 107 0,'0'0'0'0,"-11"-36"29"0,11 11-13 0,-24 38-8 0,-48 70-1 0,-35 47-1 0,23 2-2 0,61-13-3 0,59-35 2 0,59-25-7 0,24-35-50 0,-72-24-36 0</inkml:trace>
  <inkml:trace contextRef="#ctx0" brushRef="#br0">18541 8667 87 0,'0'0'0'0,"0"-11"22"0,12-1-11 0,12 12-1 0,12 0 0 0,-12 23-1 0,-24 2-1 0,-24 21-5 0,12-9-2 0,24-1-1 0,35-1-1 0,1 12 0 0,-48-10 8 0,-95-24 2 0,11-13-13 0,61 11-123 0</inkml:trace>
  <inkml:trace contextRef="#ctx0" brushRef="#br0">18898 8893 154 0,'0'-23'3'0,"71"12"-7"0,49-2-18 0,-60 13-80 0</inkml:trace>
  <inkml:trace contextRef="#ctx0" brushRef="#br0">19411 8633 95 0,'0'0'8'0,"0"-25"0"0,23 25 4 0,-23 0-3 0,36 25-3 0,12 9-2 0,-12 3-3 0,-25 10 1 0,-22-10 1 0,-1-3 0 0,-1-22-2 0,38 24 1 0,-14 0 5 0,-34-12 0 0,-13-24-32 0,12 0-88 0</inkml:trace>
  <inkml:trace contextRef="#ctx0" brushRef="#br0">19720 8537 142 0,'11'0'1'0,"74"46"4"0,34 63 8 0,-96 21-5 0,-58-34-6 0,-72-37-13 0,-1-35-101 0</inkml:trace>
  <inkml:trace contextRef="#ctx0" brushRef="#br0">19899 8156 74 0,'24'0'18'0,"11"12"-3"0,-23 35 2 0,12 13-2 0,-12-24 1 0,0-24 5 0,25-12-9 0,45-12-20 0,36 12-128 0</inkml:trace>
  <inkml:trace contextRef="#ctx0" brushRef="#br0">20470 8084 58 0,'-11'-12'44'0,"-1"-23"-31"0,95 24-6 0,23 11 0 0,-21 11 1 0,-50-11 6 0,-35 0 2 0,23 0-13 0,2 12-4 0,22 59 1 0,-23 48-1 0,-36 36 2 0,-23 47 1 0,22-10-1 0,26-37-1 0,-1-25 1 0,-12-84 0 0,-36-21 8 0,-71-25-4 0,-24 0-2 0,24 0-55 0,71 12-60 0</inkml:trace>
  <inkml:trace contextRef="#ctx0" brushRef="#br0">21221 8549 146 0,'-36'-48'8'0,"119"36"-9"0,72 1 1 0,24-2 0 0,-36 37-36 0,-84-24-62 0</inkml:trace>
  <inkml:trace contextRef="#ctx0" brushRef="#br0">21221 8751 81 0,'-36'0'23'0,"36"-13"7"0,59-10-16 0,96 12-13 0,83 11-10 0,47 11-44 0,-153-22-17 0</inkml:trace>
  <inkml:trace contextRef="#ctx0" brushRef="#br0">22519 8525 71 0,'-12'-36'49'0,"-36"25"-25"0,-1 70-20 0,39 37-3 0,105-25 3 0,60-48-1 0,-37-58 5 0,-93-49 8 0,-109 13-10 0,-190 35-58 0,249 47-42 0</inkml:trace>
  <inkml:trace contextRef="#ctx0" brushRef="#br0">3608 11597 107 0,'0'-12'3'0,"-11"-13"8"0,-14 50 12 0,-34 46-14 0,-12 36-2 0,11 12-3 0,25 1-3 0,47-13 0 0,35-36 0 0,37-47 1 0,23-36-2 0,0-59-1 0,-24-13 2 0,-35 1 1 0,-36-35 0 0,-36-3-1 0,-24 3-1 0,-12 22 0 0,-10 37 1 0,-3 59-3 0,1 47-3 0,14 61 4 0,58 23 0 0,71 0 1 0,36-12-1 0,1-35 2 0,-49-50-2 0,-47-21-29 0,-12-13-75 0</inkml:trace>
  <inkml:trace contextRef="#ctx0" brushRef="#br0">4060 12263 18 0,'0'0'0'0,"0"-12"33"0,-11 1-8 0,11-1-12 0,0 1 1 0,0 34 9 0,11 25-19 0,-11 11-1 0,0 24-3 0,0-11 4 0,0-37 0 0,13-11-1 0,-13-24-2 0,0 0-21 0,-13-24-40 0,2 12-3 0</inkml:trace>
  <inkml:trace contextRef="#ctx0" brushRef="#br0">4228 12012 68 0,'0'0'3'0,"-12"-10"12"0,12-1 5 0,48 11-16 0,35 0-3 0,0-13-16 0,-36 26-25 0,-34-13-13 0</inkml:trace>
  <inkml:trace contextRef="#ctx0" brushRef="#br0">4205 12156 53 0,'0'0'18'0,"-25"0"1"0,61-12-2 0,46-11-17 0,25-2-28 0,14 2-27 0,-110 12 34 0</inkml:trace>
  <inkml:trace contextRef="#ctx0" brushRef="#br0">4692 11941 24 0,'0'0'16'0,"-12"-23"13"0,12 23 0 0,-12 23-19 0,-11 38-4 0,11 10-6 0,12-11 1 0,35-26-1 0,1-9 2 0,25-25-1 0,-15-48-1 0,-22 0-1 0,-12-23 6 0,-37 0 5 0,-11 11-5 0,-10 25-6 0,10 23-26 0,0 47-74 0</inkml:trace>
  <inkml:trace contextRef="#ctx0" brushRef="#br0">4978 11991 115 0,'0'0'8'0,"-24"-25"5"0,12 0 1 0,12 25-29 0,12 13-107 0</inkml:trace>
  <inkml:trace contextRef="#ctx0" brushRef="#br0">5276 11715 112 0,'-24'-23'6'0,"12"23"2"0,-12 0 1 0,0 48-1 0,12-13-2 0,24-11-4 0,12 24-1 0,12-25-1 0,0 25 1 0,-1-12-1 0,-23 1 8 0,12-3 1 0,-24-10-2 0,-13 0 1 0,-23-12-2 0,-22-1-5 0,10-11-21 0,24-11-74 0,13 11 42 0</inkml:trace>
  <inkml:trace contextRef="#ctx0" brushRef="#br0">5157 11775 129 0,'0'-35'21'0,"83"-13"14"0,23 24-28 0,-21 24-5 0,-74 13-22 0,-22-2-128 0</inkml:trace>
  <inkml:trace contextRef="#ctx0" brushRef="#br0">6752 11597 45 0,'-13'0'12'0,"-21"-12"-2"0,22 0 17 0,12 12-16 0,36 0 7 0,35-13-4 0,72 2-6 0,0-1-6 0,-37 1-2 0,-81-2 2 0,-25 1 0 0,-48 0-4 0,-1 1 2 0,3 22 0 0,10 13-1 0,12 36 0 0,0 48 1 0,36 22 0 0,12-23 2 0,-24-47 5 0,-59-26 0 0,-1-21-4 0,24-26-19 0,25-8-77 0,11 8 51 0</inkml:trace>
  <inkml:trace contextRef="#ctx0" brushRef="#br0">7586 11418 97 0,'24'-24'11'0,"23"-11"22"0,-82 58-15 0,-50 61-8 0,3 47-3 0,34-13-3 0,48-22-2 0,60-13-10 0,35-23-56 0,-47-36-25 0</inkml:trace>
  <inkml:trace contextRef="#ctx0" brushRef="#br0">7967 11560 142 0,'0'0'0'0,"-12"-23"6"0,-24 35 7 0,-11 60-5 0,-2 22-6 0,49-10-2 0,36-24 0 0,24-25-1 0,25-22-1 0,-15-50-1 0,-34-34 3 0,-36-36-3 0,-36-12 3 0,0 24 0 0,-11 47 2 0,-13 48 1 0,1 59-2 0,23 12-1 0,48-10 2 0,47-14-1 0,38-11-10 0,-15-25-55 0,-46-11-26 0</inkml:trace>
  <inkml:trace contextRef="#ctx0" brushRef="#br0">8349 11287 130 0,'-13'-24'16'0,"37"61"-10"0,-1 93 7 0,13 50-7 0,-24-38 0 0,-24-58-3 0,-11-50-6 0,10-45-71 0,13-1-3 0</inkml:trace>
  <inkml:trace contextRef="#ctx0" brushRef="#br0">9003 11560 133 0,'-12'-23'6'0,"24"12"3"0,36-2 7 0,35 13-12 0,1 0-3 0,-25 0-28 0,-35 0-53 0,-24 13 38 0</inkml:trace>
  <inkml:trace contextRef="#ctx0" brushRef="#br0">8943 11692 116 0,'-23'0'13'0,"35"0"3"0,95 0-7 0,24 0-7 0,-49 0-3 0,-82-11-20 0,-34-2-91 0</inkml:trace>
  <inkml:trace contextRef="#ctx0" brushRef="#br0">10313 11216 119 0,'-12'-108'21'0,"12"97"-8"0,12 106 0 0,0 47-5 0,1 13-5 0,-13-47-9 0,0-13-77 0,0-72 13 0</inkml:trace>
  <inkml:trace contextRef="#ctx0" brushRef="#br0">9956 11978 82 0,'-36'13'31'0,"-13"-2"-22"0,86-11 25 0,105-36-20 0,85-12-7 0,11 12-2 0,-83 24-35 0,-95 12-101 0</inkml:trace>
  <inkml:trace contextRef="#ctx0" brushRef="#br0">10301 12299 49 0,'24'-71'54'0,"0"35"-13"0,-14 11-10 0,-20 25-24 0,-50 61-4 0,-23 33-1 0,0 27-3 0,46-3 0 0,50 13 1 0,58-36-1 0,0-83 4 0,-11-58 2 0,-60-51 0 0,-48 62 1 0,-35 23-5 0,12 35-5 0,35 14-70 0,23-14-15 0</inkml:trace>
  <inkml:trace contextRef="#ctx0" brushRef="#br0">11039 10942 89 0,'-11'0'5'0,"-73"-12"7"0,36 24 11 0,35-12-5 0,85 11-1 0,71-11-2 0,36-11-5 0,-24-1-5 0,-83 12-5 0,-61 0-27 0,-47 12-74 0,13-12 56 0</inkml:trace>
  <inkml:trace contextRef="#ctx0" brushRef="#br0">10861 11024 119 0,'0'0'0'0,"-24"-11"13"0,24 11 6 0,12 84-5 0,-12 35-6 0,0 36-2 0,-12 23 0 0,-12 13-7 0,-13-13 0 0,14-34 3 0,0-39-2 0,23-9 4 0,0-37-1 0,46-9 2 0,39-39-1 0,45-1-3 0,2-20 2 0,-49-1-3 0,-59 11 2 0,-36 0-16 0,-12 11-56 0,12-1-32 0</inkml:trace>
  <inkml:trace contextRef="#ctx0" brushRef="#br0">11801 11263 41 0,'36'-59'13'0,"12"11"-7"0,-37 24 23 0,-22 0-5 0,-25 1-4 0,0 12-8 0,1 11-9 0,-13 58-2 0,-35 50 0 0,-1 70 1 0,25 35-3 0,47-21 0 0,71-37 3 0,37-60-2 0,-13-72 8 0,-12-23 4 0,-48 0-7 0,-23 0-5 0,13 0-19 0,-13 0-120 0</inkml:trace>
  <inkml:trace contextRef="#ctx0" brushRef="#br0">4871 12490 30 0,'0'0'23'0,"-13"-13"6"0,2 2-6 0,-1-12-3 0,12 10-6 0,0 1-9 0,60 0 0 0,10 12-1 0,2 0 1 0,-36 0-2 0,-12 0-1 0,-36 0 2 0,-36 0-4 0,-11 12-1 0,-12 0 1 0,11 1-4 0,12-13 6 0,25 0-2 0,23 0 2 0,35 0 0 0,25 0 3 0,11 0-2 0,1 0 0 0,-25 0-1 0,-35-13 2 0,-36 13-2 0,-35 0-2 0,-24 13 1 0,11-2-4 0,48-11 5 0,12 0-3 0,35 12 0 0,38-12 4 0,-15 0-1 0,3 0-1 0,-49 0-25 0,-13 11-104 0</inkml:trace>
  <inkml:trace contextRef="#ctx0" brushRef="#br0">12039 11466 29 0,'0'-11'13'0,"0"-14"4"0,0 13 12 0,-11-1-11 0,11 26-7 0,-25-1-2 0,14 47-6 0,-25 12 1 0,24-10-1 0,12-14-2 0,23-23 2 0,13-12-1 0,0-1 0 0,0-34 0 0,0-1-1 0,-12 0 0 0,-11-10 0 0,-2-3 0 0,-11 1 1 0,-11-12-1 0,-2 14 3 0,-11 9-2 0,0 13-2 0,12-1-12 0,0 13-32 0,0 25-51 0</inkml:trace>
  <inkml:trace contextRef="#ctx0" brushRef="#br0">12409 11513 99 0,'0'-24'34'0,"-12"1"-19"0,-12-1 1 0,-1 24-15 0,25 0-19 0,13 13-39 0,-1-2-22 0</inkml:trace>
  <inkml:trace contextRef="#ctx0" brushRef="#br0">12706 11323 22 0,'-13'0'11'0,"13"-12"11"0,0-12 7 0,0 24-7 0,0 0-11 0,-10 13-9 0,-14 10-1 0,0 25 1 0,0-25-2 0,12 1 0 0,24 0 0 0,12 0-1 0,12-1 1 0,11 14 0 0,13-3-1 0,-24 16 2 0,-36 8 3 0,-36 2 3 0,-36-36 0 0,37-24 2 0,11-24-3 0,12 0-5 0,0 12-1 0,12 1-4 0,0 11-19 0,0 0-19 0,24-13-39 0</inkml:trace>
  <inkml:trace contextRef="#ctx0" brushRef="#br0">12683 11334 27 0,'0'0'0'0,"-12"-11"24"0,12-1 1 0,22 1-12 0,14-14 0 0,25 25-4 0,10 0 1 0,-11 0-4 0,-37-12 2 0,-11 12-131 0</inkml:trace>
  <inkml:trace contextRef="#ctx0" brushRef="#br0">13195 11405 37 0,'0'-11'18'0,"-12"-12"6"0,12-14 1 0,12 37-14 0,10 25-4 0,14 10-1 0,0 13-3 0,13 11-2 0,-2-11 0 0,-23-12-1 0,-24-11-4 0,0-25-25 0,0 0-35 0,0-13 35 0</inkml:trace>
  <inkml:trace contextRef="#ctx0" brushRef="#br0">13396 11347 41 0,'0'-13'15'0,"0"2"4"0,-34 35 3 0,-26 34-8 0,11 15-2 0,3-14-7 0,34-36-4 0,0 14-18 0,-12-3-35 0,24-21-7 0</inkml:trace>
  <inkml:trace contextRef="#ctx0" brushRef="#br0">13683 11323 58 0,'12'-36'10'0,"0"12"16"0,0 11-5 0,-12 38-17 0,-12 47 3 0,0 23-2 0,12-24-2 0,12 1-1 0,0-47 0 0,-12-4 0 0,0-42 4 0,0-29-5 0,-12-9 1 0,12-24-2 0,0 12 2 0,0-1-2 0,0 47 2 0,0 15 0 0,0 20-3 0,-12 15-17 0,12 34-72 0,-12-59 53 0</inkml:trace>
  <inkml:trace contextRef="#ctx0" brushRef="#br0">14493 11513 31 0,'-24'0'27'0,"0"0"-5"0,12 13 2 0,12-13-12 0,0 0 3 0,0 0-5 0,36 0-4 0,23 0 1 0,25 0-1 0,-14-13-1 0,-34 13-1 0,-47 0 2 0,-25 0-5 0,-35 13 0 0,-1-2 0 0,1 1 0 0,11-12 0 0,-11 11-1 0,35-11 2 0,36 0 1 0,0 0-1 0,47 0 0 0,25-11-1 0,1 11 0 0,-3 0 1 0,-22-12 1 0,-48 12 1 0,-12 0-2 0,-37 0-1 0,-8 0-2 0,-16 12 2 0,1-1 0 0,36-11-2 0,25 13 2 0,22-13-1 0,61-13 0 0,12 2 0 0,-2-1 1 0,-21 12 1 0,-37 0 1 0,-24 0 2 0,0 0-4 0,0 0-185 0</inkml:trace>
  <inkml:trace contextRef="#ctx0" brushRef="#br0">15242 11263 44 0,'0'-13'12'0,"0"-8"11"0,-11 8-2 0,-14 26-17 0,2 45 0 0,12 14-1 0,11 11 0 0,23-24 0 0,-23-23-2 0,0-13 2 0,0-23 2 0,0-11 0 0,0-25-3 0,0-35-1 0,0 0 0 0,0 0 1 0,0 11-1 0,0 36 0 0,0 0 0 0,0 11 1 0,0 26-3 0,0 45 1 0,0 39-1 0,-12 22 1 0,12-36 0 0,0-22 1 0,12-40 0 0,-12-79 6 0,0-26-6 0,0-23 0 0,0 48-1 0,11 23 1 0,-11 12-2 0,0 24-19 0,25 24-44 0,-14-11 1 0</inkml:trace>
  <inkml:trace contextRef="#ctx0" brushRef="#br0">15493 10942 109 0,'-12'-12'9'0,"0"-24"2"0,12 36 9 0,24 36-10 0,24 71 0 0,23 60-2 0,-24-12-2 0,-34-36 0 0,-37-37-2 0,-48-32 3 0,1-29-15 0,47-31-59 0,24-14-33 0</inkml:trace>
  <inkml:trace contextRef="#ctx0" brushRef="#br0">15600 10454 117 0,'-13'-24'7'0,"13"-12"17"0,13 25-6 0,35-2-9 0,11 26-2 0,0 21-3 0,-34 3-2 0,-25-3 0 0,-36 16 1 0,0-16-1 0,12 3 1 0,12-14-1 0,12-12 1 0,36-11 1 0,36-11-2 0,11-1-2 0,-12 12 1 0,-23 0 0 0,-37 0 0 0,-11 0-5 0,0 23-64 0,-11-10-28 0</inkml:trace>
  <inkml:trace contextRef="#ctx0" brushRef="#br0">16290 11359 43 0,'-11'0'4'0,"-49"0"12"0,24-12 11 0,25-1-12 0,-1 13-2 0,35 0-8 0,61-11 1 0,23-1-2 0,11 1 1 0,-9 11-3 0,-50-13 0 0,-12 13-3 0,-35 0-13 0,-24 0-111 0</inkml:trace>
  <inkml:trace contextRef="#ctx0" brushRef="#br0">16505 11024 54 0,'0'0'0'0,"0"-11"41"0,0 35-21 0,-36 71-2 0,13 23-8 0,23-9 0 0,0-50-2 0,0-22-4 0,10-3-2 0,-10-34-1 0,0 0-69 0,0-11-20 0</inkml:trace>
  <inkml:trace contextRef="#ctx0" brushRef="#br0">17339 10739 52 0,'12'-59'37'0,"23"11"-19"0,1 25 10 0,-36 23-12 0,-25-12-7 0,-11 35-6 0,-22 50 0 0,-2 45-2 0,-11 61 1 0,11 35-2 0,60-47 0 0,60-37 1 0,35-46 0 0,-1-25 2 0,-22-35 5 0,-36-24-1 0,-23 0-4 0,-13-12-3 0,11 0-10 0,-11 12-24 0,0 0-73 0,0 0 73 0</inkml:trace>
  <inkml:trace contextRef="#ctx0" brushRef="#br0">17721 10966 9 0,'0'-13'10'0,"11"-21"16"0,-11 9 7 0,0 13-8 0,0 24-15 0,-24 24-4 0,12 24-2 0,0-1 1 0,12 12-2 0,12-12-1 0,13 2-1 0,-2-26 1 0,11-10 0 0,2-25 0 0,13-13 0 0,-2-11 1 0,-23-10-2 0,-1-3 1 0,-10-10 0 0,-13-1 0 0,0 12 0 0,-13-12-2 0,-23 1 1 0,-10 0 0 0,10 10 1 0,11 24-1 0,2 13-2 0,-13 37-3 0,13-1-21 0,12 0-31 0,11-24-9 0</inkml:trace>
  <inkml:trace contextRef="#ctx0" brushRef="#br0">18256 11108 79 0,'0'-11'15'0,"-12"-12"21"0,12-2-6 0,0 13-20 0,0-1-7 0,0 13-2 0,0 0-3 0,0 13-132 0,0-13 102 0</inkml:trace>
  <inkml:trace contextRef="#ctx0" brushRef="#br0">18541 10835 45 0,'0'-37'40'0,"12"14"-29"0,-12 12 14 0,-12 22-19 0,-12 25 2 0,1 1-5 0,23 21-2 0,0-22-1 0,23-12 0 0,25-12 1 0,0 0-2 0,11 35 1 0,-11 1 0 0,-24-13 0 0,-12 1 2 0,-48-13 6 0,-24 2-1 0,1-25-1 0,11 0-3 0,36-12 0 0,12-1-4 0,0 2 0 0,12 11-78 0,12 0 3 0</inkml:trace>
  <inkml:trace contextRef="#ctx0" brushRef="#br0">18577 10775 56 0,'0'0'0'0,"0"-24"31"0,12 0 0 0,36 1-16 0,11-1-8 0,1 12-3 0,-36 12-3 0,-24 0-3 0,0 0-24 0,0 25-43 0,0-25 32 0</inkml:trace>
  <inkml:trace contextRef="#ctx0" brushRef="#br0">19077 10869 39 0,'0'-21'48'0,"12"-4"-7"0,-12 13-5 0,12 12-27 0,12 24-2 0,12 23-2 0,-1 13 0 0,12-1-3 0,-10-11 0 0,-14 0-1 0,-12-25-2 0,-11-11-21 0,13-12-35 0</inkml:trace>
  <inkml:trace contextRef="#ctx0" brushRef="#br0">19350 10787 38 0,'-11'0'20'0,"11"-12"-1"0,-36 12 0 0,1 48-5 0,-13 23-4 0,-1 13-2 0,3-25-4 0,34-22-1 0,0-14-1 0,0-12-8 0,12 1-29 0,-12 13-54 0</inkml:trace>
  <inkml:trace contextRef="#ctx0" brushRef="#br0">19649 10823 40 0,'0'0'3'0,"-12"-12"-9"0,12 12-21 0</inkml:trace>
  <inkml:trace contextRef="#ctx0" brushRef="#br0">19637 10798 19 0,'-12'-11'32'0,"0"-1"-3"0,0 1-6 0,12-14-10 0,0 2-5 0,12 0-4 0,0-2-3 0,12 25 1 0,0-12-1 0,11 12 1 0,13 24-2 0,-12 12 1 0,-25 12 0 0,2 11-1 0,-13-13 0 0,-24 15 0 0,-1-25 2 0,2-1 0 0,-26 1-1 0,3-12-1 0,-2 12 0 0,12-13 0 0,13-11 0 0,10 1 1 0,13-13 0 0,36 11-1 0,24-11 0 0,10 0-1 0,2 12 2 0,-12-12 0 0,-36 0 1 0,-1 0-1 0,-10 0-1 0,-13 0 0 0,0 0 1 0,0 0-1 0,12 0 0 0,-12 11 0 0,0-11 0 0,0 0 0 0,0 0-46 0,-12 0-52 0</inkml:trace>
  <inkml:trace contextRef="#ctx0" brushRef="#br0">20423 11013 106 0,'-36'-12'29'0,"-12"12"-25"0,13-11 21 0,11-1-12 0,35 0-8 0,37-1 0 0,36 2-3 0,11-1-1 0,-23 12-1 0,-13 0 3 0,-47 0 0 0,-12 0 4 0,-25 0-5 0,-21 0-1 0,-14 0 2 0,0 0-3 0,-10 12 0 0,21-12 0 0,2 11 0 0,23-11 1 0,24 0 0 0,36-11-1 0,59-1 0 0,12 12 0 0,-12-11-1 0,-23-2 2 0,-60 13 2 0,-12 0 0 0,-12 0-5 0,12 0-38 0,0 13-74 0,0-2 70 0</inkml:trace>
  <inkml:trace contextRef="#ctx0" brushRef="#br0">21114 10764 47 0,'-12'0'13'0,"0"0"11"0,0 0-1 0,12 0-8 0,-12 0 1 0,12 0-6 0,-13 0-6 0,13-13 0 0,-11 1-2 0,11 0 1 0,-12 1 2 0,12-12-1 0,0 10-2 0,12 1-2 0,-1 0 1 0,2-1 0 0,-1 13 2 0,12-11-1 0,-12 11 0 0,11 0-2 0,-11 24 0 0,-1-12 0 0,2 0 1 0,-1 12-1 0,-1-1 0 0,-11 1 0 0,0-11 1 0,0 10 0 0,0 1 0 0,-11 13 1 0,-1-3-2 0,-1-10 2 0,-10 0-1 0,0-1-1 0,-1 2 1 0,0 10-1 0,11-11 1 0,-10-12-1 0,10 13 0 0,-10-2 1 0,0-12-1 0,-1 13 0 0,12-11 0 0,0-2 1 0,0 1-1 0,0-1 0 0,0-11 0 0,0 13 0 0,0-1 0 0,12-12 1 0,0 12-2 0,-12-12 1 0,24 0 4 0,-12-12-4 0,12 12 0 0,0 0 0 0,12-12-1 0,0 12 2 0,-12 0-2 0,12 0 2 0,-1-13-1 0,0 13 0 0,-10 0 0 0,10 0 0 0,-10 0 1 0,-1 0-1 0,24 0 1 0,-13 0 0 0,0 0 0 0,2 0-1 0,-1 0 3 0,-1-11-3 0,1 11 2 0,-12 0-3 0,12 0 1 0,-11 0 2 0,-2 0 2 0,1 0-1 0,-1 0-2 0,2-12 0 0,-1 12-2 0,-24 0-125 0,12 0 68 0</inkml:trace>
  <inkml:trace contextRef="#ctx0" brushRef="#br0">21602 10488 51 0,'-12'-34'27'0,"-1"10"0"0,26 0-9 0,-1 24-11 0,23 61 6 0,12 104-3 0,-11 72 3 0,-23-21-3 0,-49-72 0 0,-11-73-4 0,-26-37-4 0,14-57-51 0,24-38-66 0</inkml:trace>
  <inkml:trace contextRef="#ctx0" brushRef="#br0">21626 10002 81 0,'-24'-25'31'0,"12"2"-10"0,24 0-2 0,36 23-10 0,-1 11-2 0,12 36-2 0,-35 13-3 0,-24-2 2 0,-12-8 0 0,-23-3 0 0,-1-23 0 0,23-1-3 0,2 1-1 0,22-24 3 0,38-13-1 0,46 2-2 0,-1-1 0 0,-21 12 0 0,-39 0 3 0,-21 0-2 0,-13 0-63 0,-23 36-63 0</inkml:trace>
  <inkml:trace contextRef="#ctx0" brushRef="#br0">22065 10942 85 0,'-11'0'7'0,"-24"0"11"0,11-12 18 0,36 1-19 0,35-2-2 0,36-11-4 0,37 11-5 0,-25 3-1 0,-47 10-5 0,-25 0-12 0,-23 10-31 0,-13-10-55 0,3 0 64 0</inkml:trace>
  <inkml:trace contextRef="#ctx0" brushRef="#br0">22221 10704 78 0,'0'0'19'0,"0"0"7"0,0 71 2 0,0 23-17 0,12 3-3 0,-12-50-6 0,0-36-38 0,0 2-82 0</inkml:trace>
  <inkml:trace contextRef="#ctx0" brushRef="#br0">22888 10442 84 0,'12'-36'21'0,"-12"24"-24"0,-24 12 29 0,-59 60-7 0,-25 83-3 0,25 47-6 0,47-24-4 0,48-22-3 0,60-62 1 0,12-45-5 0,-14-49-31 0,2-36-96 0</inkml:trace>
  <inkml:trace contextRef="#ctx0" brushRef="#br0">22995 10680 92 0,'0'0'0'0,"-25"-24"18"0,25 24 2 0,-11 24-6 0,-14 23-9 0,15 24 2 0,-2 0-5 0,24-21 0 0,34-27-1 0,3-23 2 0,-13-12 0 0,-25-36 0 0,2-11 1 0,-13 0-1 0,-24-1 3 0,-12 24-5 0,0 24-17 0,-13 12-50 0,39 24-15 0</inkml:trace>
  <inkml:trace contextRef="#ctx0" brushRef="#br0">23257 10787 113 0,'0'0'0'0,"12"-36"30"0,0 12-5 0,-12 13-21 0,-24 11-19 0,12 11-56 0,12-11 7 0</inkml:trace>
  <inkml:trace contextRef="#ctx0" brushRef="#br0">23458 10572 50 0,'0'-11'27'0,"13"-1"-12"0,-13 12 12 0,-13 0-17 0,-9 23-2 0,10 2-3 0,0 10-4 0,12 1-1 0,12-11 0 0,11-2 2 0,1 0-2 0,12 2 0 0,-13-14 1 0,13 12 1 0,-12 14-1 0,0-3 2 0,-24 3 6 0,-12-24 6 0,-24-13-4 0,0-13-4 0,13 1-1 0,-1 0-4 0,12 12-1 0,24 0-39 0,12 0-35 0,-12-13 7 0</inkml:trace>
  <inkml:trace contextRef="#ctx0" brushRef="#br0">23483 10597 58 0,'-25'-25'18'0,"25"14"8"0,13-12-7 0,35 10-5 0,11 1 0 0,2 0-1 0,-14 12-4 0,-47-13-5 0,0 13-12 0,-13 13-44 0,13 11-41 0</inkml:trace>
  <inkml:trace contextRef="#ctx0" brushRef="#br0">23864 10609 83 0,'-12'0'15'0,"12"-12"4"0,12 12 2 0,24 46-10 0,-12 15-6 0,-1-1-5 0,14-13 4 0,-26-23-25 0,-11 0-32 0,-11-14-16 0</inkml:trace>
  <inkml:trace contextRef="#ctx0" brushRef="#br0">24007 10597 75 0,'-12'0'14'0,"-23"23"19"0,-14 37-5 0,26 11-24 0,-1-11-3 0,-1-12-30 0,-9 12-48 0,34-60 42 0</inkml:trace>
  <inkml:trace contextRef="#ctx0" brushRef="#br0">24150 10538 54 0,'12'-25'13'0,"12"13"7"0,0-1-1 0,11 13-6 0,1 13-4 0,-12 24-2 0,-24-3-4 0,-36 26-1 0,0-24-1 0,25 0 0 0,11-13-1 0,34 25 2 0,15 0 0 0,-25-12 1 0,-36-1 14 0,-36-23-6 0,-11 1-9 0,23-2-18 0,12-11-77 0,24 0 47 0</inkml:trace>
  <inkml:trace contextRef="#ctx0" brushRef="#br0">24519 10704 112 0,'0'0'18'0,"48"-11"0"0,-1-2-6 0,1 13-10 0,-12 0-30 0,-24 13-81 0</inkml:trace>
  <inkml:trace contextRef="#ctx0" brushRef="#br0">24876 10538 85 0,'0'-13'7'0,"-11"-11"7"0,35 11 3 0,-13 3-3 0,25 10-5 0,-13 0-1 0,2 35-3 0,-14 13-3 0,-11 0-2 0,-23-14 2 0,-1 3-2 0,12-24 0 0,12 21-1 0,23 14 5 0,13-12-4 0,-24-12 1 0,-24-11 5 0,-47-2-1 0,-25-1-9 0,37 3-50 0,35-1-37 0</inkml:trace>
  <inkml:trace contextRef="#ctx0" brushRef="#br0">25127 10346 84 0,'0'0'0'0,"34"12"33"0,27 72-23 0,-2 71 12 0,-23 23-5 0,-36-47-7 0,-59-71-4 0,-25-25-24 0,1-23-112 0</inkml:trace>
  <inkml:trace contextRef="#ctx0" brushRef="#br0">24972 9835 60 0,'0'-12'23'0,"12"-1"4"0,11 13-3 0,37 13-14 0,0 22-2 0,-37 25-4 0,-23-13 3 0,-46 1 0 0,9 0-2 0,1-12 1 0,24-26 2 0,12 3 0 0,48-13-3 0,59 0-13 0,48-13-85 0,-108 13 9 0</inkml:trace>
  <inkml:trace contextRef="#ctx0" brushRef="#br0">25268 9894 59 0,'-10'0'17'0,"-14"-24"2"0,24 24-14 0,24 0-3 0,47 11-2 0,-11 2 3 0,-49-1 8 0,-11 0 5 0,-24 12-11 0,1-1-4 0,23 25-1 0,12 25 0 0,-12 21 2 0,-12 49 2 0,-12 22-3 0,12 3-1 0,-1-13 4 0,26-13 1 0,-1-10-4 0,12-25 1 0,-24-36-2 0,0 0 1 0,0-34 0 0,0-3 0 0,12-21 7 0,-12-1-2 0,-12 0-3 0,12 1-2 0,0-2 0 0,0 1-1 0,12-12 3 0,-12 11 0 0,-12-11 2 0,-37 12-4 0,-33 13 0 0,-2-14 2 0,37-11 4 0,47 0-3 0,36-11-16 0,59-14-164 0</inkml:trace>
  <inkml:trace contextRef="#ctx0" brushRef="#br0">20208 12824 18 0,'0'0'14'0,"-11"0"-8"0,-1 0 15 0,-12 0 0 0,11-13-1 0,2 13-5 0,-1-12-6 0,-1 12-3 0,26 0-2 0,-1 0-2 0,36 0-1 0,22-12 2 0,26-1-1 0,23 13 0 0,-47-10 2 0,-24 10-4 0,-38-11 1 0,3 11-4 0,-13 0-57 0,-23 11-22 0</inkml:trace>
  <inkml:trace contextRef="#ctx0" brushRef="#br0">20280 12918 39 0,'-25'0'8'0,"-45"11"3"0,22 2 13 0,48-13-8 0,36-13-6 0,46 2 7 0,38-12-5 0,-2-1-6 0,-69 24-5 0,-37 0-9 0,-12 12-29 0,0-12-56 0</inkml:trace>
  <inkml:trace contextRef="#ctx0" brushRef="#br0">21232 12621 66 0,'0'-36'21'0,"0"12"1"0,-11 11-3 0,-14 13-15 0,2 50-2 0,-1 8 0 0,12 2-2 0,12-2 0 0,0-21 0 0,36-24 1 0,23-2 2 0,1-35-2 0,-13-13-1 0,-11-9 2 0,-12-13 2 0,-24-1 1 0,-12 12-1 0,-11-11-2 0,-25 11-2 0,-12 24-9 0,-11 48-20 0,0 36-27 0,59-13-3 0</inkml:trace>
  <inkml:trace contextRef="#ctx0" brushRef="#br0">21684 12598 103 0,'-11'-25'11'0,"11"13"2"0,0-1-7 0,11 2-9 0,-11 22-30 0,0 14-61 0</inkml:trace>
  <inkml:trace contextRef="#ctx0" brushRef="#br0">21922 12393 67 0,'0'-34'52'0,"0"22"-41"0,0 12 9 0,-23 36-8 0,0-1-8 0,23 1-3 0,12 0 0 0,11-12-1 0,25 10 0 0,0 16 0 0,10-4-1 0,-9 2 4 0,-49-24 5 0,-24 24 3 0,-24-25-2 0,-11-11-3 0,23-12-6 0,0-35-35 0,13-37-104 0</inkml:trace>
  <inkml:trace contextRef="#ctx0" brushRef="#br0">21935 12466 60 0,'0'-48'38'0,"48"2"-10"0,23 9-17 0,25 13-13 0,-25 24-49 0,-48 0-28 0</inkml:trace>
  <inkml:trace contextRef="#ctx0" brushRef="#br0">22614 12561 118 0,'-12'0'7'0,"12"-24"1"0,12-11 20 0,12 10-20 0,11-22 0 0,-11 10-2 0,-12-9-3 0,-12 10-2 0,-24 0 1 0,-23 12-3 0,-2 24 3 0,2 12-1 0,12 13-3 0,23 22 2 0,24 1 0 0,12-1-2 0,34 13 1 0,3 11 1 0,-14-11 0 0,-35-12 0 0,-48-14 2 0,-59-9 0 0,12-37 0 0,34-12 5 0,38-47 0 0,35 11-7 0,36 13 0 0,10 10-26 0,-9 26-126 0</inkml:trace>
  <inkml:trace contextRef="#ctx0" brushRef="#br0">3597 15596 65 0,'0'-34'19'0,"35"-26"12"0,-22 24-1 0,-26 48-20 0,-22 60-5 0,-26 35 1 0,61 95 0 0,49-155-4 0,34-34 1 0,0-26-3 0,-23-58 3 0,-11-13-3 0,-28-10 0 0,-42-1 1 0,-28-13-1 0,-22 24 0 0,-1 50-1 0,-11 68-2 0,70 50 3 0,49 24 0 0,35 10 1 0,-10-34 0 0,-38-26-1 0,-11-21-16 0,0-1-81 0,-12-25 52 0</inkml:trace>
  <inkml:trace contextRef="#ctx0" brushRef="#br0">4252 16098 70 0,'0'-13'12'0,"0"-22"31"0,0 12-12 0,0 34-21 0,0 72-1 0,-13 24-2 0,13-11-2 0,-11-25 0 0,-1-35-4 0,12-25-1 0,-11-45-70 0,22-16-30 0</inkml:trace>
  <inkml:trace contextRef="#ctx0" brushRef="#br0">4477 15812 93 0,'0'0'13'0,"-11"-24"29"0,11 24-22 0,24 0-16 0,23 12-2 0,25-12-6 0,-13 0-30 0,-23-12-30 0,-36 12 10 0</inkml:trace>
  <inkml:trace contextRef="#ctx0" brushRef="#br0">4477 15954 85 0,'0'0'8'0,"-23"12"31"0,10-12-4 0,26 0-23 0,35-12-7 0,34 12-2 0,2-11-3 0,0-1-6 0,-25 0-37 0,-12-1-82 0</inkml:trace>
  <inkml:trace contextRef="#ctx0" brushRef="#br0">5133 15717 98 0,'-23'-25'33'0,"10"50"-7"0,-23 34-17 0,12 24-5 0,24 1-3 0,36-25 1 0,24-23 0 0,-1-13 0 0,1-34-1 0,-12-25 1 0,-25-1 0 0,0-21 1 0,-23-14 0 0,-11-24 1 0,-14 14 6 0,-21 59-5 0,-26 10-4 0,-59 49-2 0,-1 35-52 0,121-35-71 0</inkml:trace>
  <inkml:trace contextRef="#ctx0" brushRef="#br0">7514 15454 47 0,'0'0'0'0,"-23"-13"33"0,-1 13 0 0,24 0-21 0,36 0 0 0,47 0-6 0,11 0-2 0,26 0-1 0,-48 0-1 0,-25-10 0 0,-35 10 2 0,-12-12-2 0,-12 0 0 0,-12 0-2 0,-23 12 1 0,-1 0-1 0,0 46 0 0,12 27-2 0,36 34 2 0,25 23-4 0,-14-9 4 0,-11-50 1 0,-47-48 6 0,-1-23 1 0,1-23-5 0,23-1-2 0,24 11-34 0,36 13-98 0</inkml:trace>
  <inkml:trace contextRef="#ctx0" brushRef="#br0">8276 15336 81 0,'12'-48'23'0,"0"0"21"0,-47 84-34 0,-37 71-4 0,13 48-2 0,35 11-4 0,48-48-1 0,-1-34-16 0,24-47-71 0,-34-26 45 0</inkml:trace>
  <inkml:trace contextRef="#ctx0" brushRef="#br0">8621 15478 111 0,'-11'-12'27'0,"-37"48"-7"0,13 35-16 0,23 25-4 0,46-25-1 0,27-35 2 0,-14-24 0 0,-12-36 1 0,14-23 1 0,-13-13-3 0,-36-1 1 0,-24-10-2 0,-24 0 0 0,0 58 0 0,1 38 2 0,11 34 0 0,24 25-1 0,48-24 0 0,36-25-1 0,-14-35-36 0,14-35-82 0</inkml:trace>
  <inkml:trace contextRef="#ctx0" brushRef="#br0">8955 15228 69 0,'0'-13'22'0,"36"-10"15"0,12 83-21 0,-14 83-13 0,-21 24-2 0,-48-25 0 0,-25-46 2 0,-11-24 1 0,11-38-20 0,48-34-93 0</inkml:trace>
  <inkml:trace contextRef="#ctx0" brushRef="#br0">9694 15502 98 0,'0'0'0'0,"-36"-24"32"0,36 24 1 0,36 0-29 0,59 13 0 0,12-13-2 0,-12 0-6 0,-59 0-41 0,-24 0-62 0</inkml:trace>
  <inkml:trace contextRef="#ctx0" brushRef="#br0">9646 15646 107 0,'0'0'0'0,"-24"11"24"0,60-11 1 0,71 0-19 0,36 0-6 0,-24 0 2 0,-83-11-2 0,-13-14-6 0,-23 25-40 0</inkml:trace>
  <inkml:trace contextRef="#ctx0" brushRef="#br0">10873 15370 29 0,'-12'-23'36'0,"0"12"-1"0,12-2-15 0,0-22-2 0,34-13-5 0,2 12-5 0,13 13-3 0,-2 46-4 0,13 25 0 0,-24 23-1 0,-24 13 0 0,-37 0 0 0,-45-2 1 0,-14-9 1 0,13-27 1 0,35-21 1 0,24-14-1 0,0 1 3 0,48-12 2 0,23-12-1 0,24 1-5 0,13 11 0 0,-37-13-3 0,-23 13 2 0,-24 0-3 0,0 0-43 0,25 0-101 0</inkml:trace>
  <inkml:trace contextRef="#ctx0" brushRef="#br0">11527 15550 103 0,'0'-25'32'0,"12"2"6"0,0 12-24 0,-12 11-12 0,12 23-4 0,-12 1-74 0,0-24-2 0</inkml:trace>
  <inkml:trace contextRef="#ctx0" brushRef="#br0">11860 15181 34 0,'0'-12'22'0,"0"0"7"0,0-1-11 0,0 2 3 0,13-1-4 0,-1 1-5 0,23-2-6 0,1 1-3 0,-12 24-3 0,12 24 0 0,-13 12 0 0,-11 11 1 0,-35 0 0 0,-13-22-1 0,24-14 1 0,24 13-1 0,35 10-1 0,-11 15 0 0,-24-25 1 0,-48-12 4 0,-35-1-1 0,11 1-2 0,13 0-32 0,47-11-89 0</inkml:trace>
  <inkml:trace contextRef="#ctx0" brushRef="#br0">12312 15157 28 0,'0'0'38'0,"13"-24"4"0,-1 12-17 0,12-12-7 0,-1 24-8 0,25 0-6 0,0 0-2 0,-1 36-1 0,-34 12-1 0,-13-1 1 0,-24 1 0 0,-24-1 0 0,24 0-1 0,12 2 0 0,48-2-1 0,36 12 0 0,-37-11 1 0,-23-12-1 0,-59 1 8 0,-49-3 4 0,13-10-8 0,24 0-31 0,35-12-109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15195 14216 11 0,'0'0'13'0,"0"0"-9"0,0 0 1 0,0 0-5 0,0 11-26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18780 11001 50 0,'-60'12'30'0,"36"-12"-8"0,0 0 6 0,24 0-15 0,48-12-2 0,35-11-3 0,49 11-4 0,10-1-3 0,-23 13 1 0,-47 0-2 0,-26-11-3 0,-21 11-13 0,-1-12-17 0,-12-12-10 0,-12 0-23 0</inkml:trace>
  <inkml:trace contextRef="#ctx0" brushRef="#br0">19256 10787 12 0,'-13'-12'12'0,"2"-24"6"0,11 13 2 0,0 23-6 0,36 48 2 0,23 23-5 0,-11-12-4 0,-37 0-2 0,-58 1-2 0,-72 24-4 0,24-13-29 0,83-35-52 0</inkml:trace>
  <inkml:trace contextRef="#ctx0" brushRef="#br0">20101 10501 17 0,'0'-34'10'0,"24"-3"3"0,-24 13 11 0,-13 1-10 0,2-2-6 0,-12 13-4 0,-13 12-2 0,-12 12 0 0,0 36 0 0,1 0 1 0,11-1-1 0,0 24-1 0,12 25 2 0,1 0 0 0,23-37-2 0,12 0 0 0,23-35 1 0,12-11-1 0,14-2-1 0,-14-11-11 0,13-11-40 0,-36 11 6 0</inkml:trace>
  <inkml:trace contextRef="#ctx0" brushRef="#br0">20291 10811 15 0,'0'-24'19'0,"13"1"8"0,-13 10-3 0,0 13-10 0,-24 24-2 0,12 24-8 0,12-2-1 0,23 4-3 0,-10-16 2 0,10-9-3 0,13-13 4 0,12-12-3 0,11-24 0 0,1 0 1 0,-24-12-1 0,-12-11 1 0,-24 11 0 0,-12 0-1 0,-12-12 2 0,-12 25-1 0,-12-13 0 0,12 36-2 0,13 0 1 0,-13 36-1 0,12-1 1 0,12 12-1 0,0 3 1 0,48-16 0 0,12-22 0 0,23 0 0 0,25-36-2 0,-2-10 2 0,-10-16 1 0,-36 27-1 0,-12-25 1 0,-13 25 0 0,-11 12 4 0,-12 11-3 0,0 34-2 0,0 26 3 0,0 12-1 0,12-25 0 0,-12 0-1 0,12-22 0 0,-12-25 2 0,0-12 1 0,12-24-4 0,0-12 1 0,0 1 0 0,13-13-1 0,-2 24 0 0,11 13 0 0,-9 11 1 0,-14 12-1 0,14 23 0 0,-1 25 0 0,-2 0 1 0,3-12-2 0,-1-1 1 0,-1-10 1 0,2-25 0 0,10-13 0 0,-11-11 1 0,24-10-2 0,-24 21 0 0,-12 1 1 0,-12 0-1 0,11 12 0 0,1 0-15 0,12 12-55 0,-24 0 1 0</inkml:trace>
  <inkml:trace contextRef="#ctx0" brushRef="#br0">21387 10693 13 0,'0'-13'13'0,"12"-24"13"0,12 14-6 0,-12 46-7 0,12 50 1 0,-12 9-5 0,0-21 0 0,0-51 1 0,23-44 0 0,12-62-1 0,2-11-7 0,9 24-1 0,-33 59-17 0,-25 24-45 0,0 13-7 0</inkml:trace>
  <inkml:trace contextRef="#ctx0" brushRef="#br0">21899 10739 63 0,'0'0'6'0,"-11"0"-5"0,11 0 7 0,0-12 15 0,11 1-17 0,37-25-3 0,12-12-1 0,-13 1-1 0,-23 23 2 0,-37-12 4 0,-23 24 0 0,-22 24-1 0,-2 48-2 0,14 11-3 0,46 0 0 0,34-23 0 0,38-12 0 0,22-12-3 0,2-36-32 0,-36-13-37 0,-48 25 42 0</inkml:trace>
  <inkml:trace contextRef="#ctx0" brushRef="#br0">22304 10620 49 0,'-12'-23'19'0,"0"-2"3"0,36 14-1 0,0 11-12 0,36 36-3 0,-25 23-4 0,-23 1-1 0,-24-1 4 0,-23-23-3 0,23-24-1 0,24-48-5 0,46-35-1 0,3 11 5 0,10-11 0 0,-24 24 3 0,-34 22 2 0,-13 25-3 0,-49 59-2 0,13 25 2 0,14-13-1 0,33 0 0 0,36-21-29 0,25-16-84 0</inkml:trace>
  <inkml:trace contextRef="#ctx0" brushRef="#br0">23257 10538 41 0,'0'-13'12'0,"12"-11"-3"0,-12 11 17 0,-24 13-7 0,-12 13-9 0,-11-1-6 0,11 24-4 0,0 35 0 0,12 2 0 0,24-15-1 0,36-22 2 0,24-25 1 0,23-22-2 0,-11-49-1 0,-2 1 1 0,-21-12 0 0,-14 35 0 0,-35 24 1 0,-13 35 0 0,13 14-1 0,0-3-1 0,25 3 1 0,-1-13-2 0,12-24 2 0,11-36 1 0,2 11-2 0,-2-9 2 0,-12-3-1 0,-24 37-1 0,2 0 1 0,-13 37-1 0,0 10 2 0,36-23-1 0,12 0 0 0,-2-24-4 0,3-24 3 0,-13-24 0 0,-25 1 1 0,2-13-1 0,-2 13 1 0,-22-1 1 0,-2 35-1 0,-22 13 2 0,10 25-1 0,14-13-1 0,22 12 0 0,62-24 0 0,-3 23-2 0,-34 25 1 0,-12 0 1 0,-24-13 1 0,0-11 0 0,36-24 1 0,24-36-2 0,-14-12 2 0,15-11-2 0,-25 34 1 0,-26 4 3 0,-10 21-1 0,0 21-3 0,-10 16 1 0,10 10-1 0,10-10 0 0,26-14 0 0,-11-23 0 0,-1-35 1 0,-1-13-1 0,13 0 1 0,-12 14-1 0,-11 21 4 0,-2 13-5 0,1 24 1 0,-1 23 0 0,14-11 0 0,22-12 0 0,37-24 2 0,-25-24-1 0,0-24 1 0,-22-11-2 0,-37 11 2 0,-13 25-1 0,-11 46 0 0,1 25-5 0,35-1 7 0,59 1-3 0,12-25 3 0,-23-34-1 0,-24-1-1 0,-23-12 1 0,-26 12-14 0,1 12-59 0,12 0 12 0</inkml:trace>
  <inkml:trace contextRef="#ctx0" brushRef="#br0">21160 13764 32 0,'0'-96'20'0,"13"48"8"0,-1 1-10 0,24 83-10 0,-1 46 0 0,-11 26-3 0,-36-11-3 0,0-15 0 0,-12-34 1 0,13-48 2 0,11-72-1 0,23-23-3 0,1-12 0 0,36 23 0 0,-13 36 0 0,1 37-1 0,-12 59 0 0,-12 11 2 0,-24 12-1 0,0 1 1 0,0-24-2 0,0-38 1 0,22-31 1 0,39-40 0 0,-1-10-1 0,-13 11-1 0,0 24 0 0,-22 13 0 0,-14 23 1 0,1 12-2 0,0 22 1 0,-12 27 0 0,0-14 0 0,24 0 0 0,12-22 1 0,23-25-2 0,1-25 1 0,-12-9 0 0,-13-14 0 0,1 12 1 0,-13-1-1 0,2 26 0 0,-14-1-1 0,-11 48 1 0,-11 12 0 0,11 12 0 0,0-13 0 0,24-23 0 0,23-11 0 0,25-38 0 0,-13-11 0 0,-11-12 0 0,-1 2 0 0,-11 21 0 0,-13 13 0 0,-10 36 0 0,-1 12-1 0,-24-1 1 0,-1-11 0 0,13-12 1 0,37-35 0 0,10-37-1 0,12 24 0 0,-11 48-1 0,-24 24 0 0,-12-1 1 0,0-11 0 0,-12-35-23 0,-36-49-52 0,1 36 33 0</inkml:trace>
  <inkml:trace contextRef="#ctx0" brushRef="#br0">22446 13287 45 0,'0'0'0'0,"-70"-23"23"0,70 23-14 0,70 0-49 0,-57 0 10 0</inkml:trace>
  <inkml:trace contextRef="#ctx0" brushRef="#br0">23126 13323 23 0,'-13'0'12'0,"-21"-13"1"0,21 2 8 0,49-1-9 0,59 1-4 0,25 11-5 0,10 0 0 0,-34 0-1 0,-37 0 1 0,-47 0 0 0,0-24 0 0,-24-12-2 0,-12 25 1 0,-23 11-2 0,11 34 0 0,-13 98-1 0,27 33 0 0,-2-21 1 0,-1-60 4 0,-22-49 8 0,12-22 0 0,-1-50-6 0,24 3-5 0,0 9-8 0,48 50-71 0,-12-14 30 0</inkml:trace>
  <inkml:trace contextRef="#ctx0" brushRef="#br0">23888 13657 54 0,'0'-12'14'0,"-24"35"11"0,-35 25-9 0,11 23-10 0,60 1-5 0,36-1-1 0,10-34 2 0,3-14 1 0,21-23-2 0,-21-48 1 0,-14 2-1 0,-35-27 3 0,-12-9-2 0,-48-14 1 0,-11 37-2 0,-12 59 0 0,11 59-1 0,48 12-1 0,71 0 0 0,25-12 1 0,-36-46 0 0,-13-1 1 0,-35-24 2 0,12-1-2 0,-12 2-2 0,12-1-59 0,-24 1-14 0</inkml:trace>
  <inkml:trace contextRef="#ctx0" brushRef="#br0">23947 13299 17 0,'0'0'0'0,"-23"-35"16"0,-13 35 4 0,-47 59 1 0,-24 83-7 0,-1 50-7 0,61-14-5 0,34-23-2 0,61-36 0 0,36-48-28 0,23-71-41 0</inkml:trace>
  <inkml:trace contextRef="#ctx0" brushRef="#br0">24399 13310 69 0,'0'0'2'0,"49"155"17"0,-26 96 3 0,-34 11-13 0,-73-72-5 0,-36-60-6 0,2-33-106 0</inkml:trace>
  <inkml:trace contextRef="#ctx0" brushRef="#br0">16505 14180 20 0,'0'0'18'0,"12"-12"5"0,-1 0-5 0,2-11 1 0,-1 12-5 0,-24 11-8 0,-1-13 1 0,13-11-2 0,-11 0-2 0,-1 1 0 0,-1-1 0 0,-23 11 0 0,14-10-1 0,-14 12-1 0,0-2 0 0,-11 13 0 0,-1 0 0 0,-12 0 0 0,0 13 0 0,1-2 0 0,12 1-1 0,10-1 0 0,1 14 0 0,0 10 0 0,2 1 0 0,10 12 0 0,12 0 0 0,0 11 1 0,12-13 0 0,12 15-1 0,0 10 1 0,24-11 0 0,-14-13 0 0,27-10 1 0,11-14 0 0,-13 1-1 0,25-12 1 0,-13 0-1 0,1 1 1 0,-13-13 0 0,13 0 0 0,-12-13-1 0,-1 1 0 0,-11 0 0 0,0-1 1 0,-12 2-1 0,0-12 2 0,-1-2-1 0,1-10 0 0,-12-1 0 0,-1-12 0 0,-11 13 0 0,0-12 0 0,0 10 1 0,-11-10-1 0,-1-1 0 0,-12 0-1 0,-12 2 0 0,12 21 0 0,-12-23 0 0,-23 25-1 0,-12 23-44 0,22 12-66 0</inkml:trace>
  <inkml:trace contextRef="#ctx0" brushRef="#br0">14147 14514 12 0,'24'-36'18'0,"-24"-23"-1"0,12 11 0 0,-12 25-5 0,-12 23-8 0,12 23 1 0,-59 72 3 0,-38 84-3 0,-69 106-4 0,-13 50 1 0,-34 21-1 0,34-23 1 0,36-47-2 0,25-60 2 0,22-47 2 0,11-48-1 0,27-36-1 0,22-47 0 0,23-36 5 0,-10-83-3 0,23-37-2 0,0 1-1 0,0 12-1 0,23-13 2 0,2-10 0 0,11 34-1 0,-24 60 0 0,-12 36-1 0,0 47 0 0,-24 73 0 0,0 23-2 0,12-13 4 0,12-58-4 0,12-37 2 0,24-23 2 0,59-72 2 0,12-23-1 0,0 0-1 0,-23 24-2 0,-25-3 2 0,-48 40 1 0,-11 10-2 0,0-12-9 0,0 12-50 0,0 22-22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810 10132 41 0,'-12'0'5'0,"-1"0"-4"0,2-12 4 0,11-22 4 0,11-16-1 0,2-32-1 0,-1-37-1 0,24-11-2 0,-12 9 3 0,-1 14-2 0,1 48-3 0,-12 23 0 0,-12 12-1 0,0 1 1 0,-12 12-1 0,0 11-1 0,12 11-1 0,-12 24 1 0,1-10 0 0,-1-2 0 0,-1 1 0 0,13 11 0 0,0 25-1 0,0-1 1 0,13-34 0 0,10-2 0 0,25-12-1 0,24-11 1 0,11 0-1 0,0 0 1 0,-35 25 1 0,-24 21 1 0,-24 15 4 0,-24 10 1 0,-12-11-5 0,11-36-2 0,3-1-34 0,10-11-39 0</inkml:trace>
  <inkml:trace contextRef="#ctx0" brushRef="#br0">870 8799 42 0,'-13'-11'12'0,"2"11"-9"0,11 46 1 0,0 13-2 0,24 25 5 0,35 12-3 0,37 0 3 0,23-38-1 0,-12-45-2 0,-13-38-2 0,2-10 0 0,-48-13 0 0,-24 1-12 0,-11-1-48 0,-13 48 35 0</inkml:trace>
  <inkml:trace contextRef="#ctx0" brushRef="#br0">1179 8573 53 0,'-35'-11'3'0,"11"-14"1"0,12 25 7 0,12 25-9 0,36 33-1 0,11 26-1 0,13-13 2 0,-13-12 4 0,-11-47-2 0,-12-12-1 0,-1-24-1 0,2-47-1 0,-25-36 0 0,0 25 0 0,-12 32 0 0,-24 27 0 0,-11 12-1 0,-13 11 1 0,-12 11 1 0,25 25-1 0,-1 12-1 0,12 12 0 0,36-1-1 0,11-13 1 0,26-21-1 0,11-25 0 0,10-48 1 0,14-23 0 0,-24 10 0 0,0 27 0 0,-24 10-2 0,-12 11-45 0,-12 2 6 0</inkml:trace>
  <inkml:trace contextRef="#ctx0" brushRef="#br0">905 8192 70 0,'-23'-24'5'0,"23"-24"-5"0,59 0 2 0,84 36-2 0,47 49-1 0,13 10 0 0,-36 11 6 0,-72 15 18 0,-59 9 0 0,-36 26-7 0,-36-11-11 0,0-51-4 0,-11-46-76 0,35-12 24 0</inkml:trace>
  <inkml:trace contextRef="#ctx0" brushRef="#br0">3881 7156 37 0,'-46'0'24'0,"34"0"-12"0,0-13-2 0,12 13 7 0,0-11-3 0,0 11-12 0,12 11 4 0,25-11-2 0,33-11 1 0,-10 11-2 0,-1 0 0 0,-12 11-2 0,13 2 4 0,23-13-2 0,1-13 1 0,-12 13-4 0,-26 0 1 0,-33 0 2 0,-13 0 12 0,-13-11-15 0,-45 11 0 0,-27 11 1 0,3 2 1 0,-2-13-3 0,1 0 2 0,24-24-2 0,11 24 1 0,12 0 0 0,-10 0 3 0,21 11-4 0,25 2 2 0,0-13-3 0,25 0 2 0,57 0-1 0,25 0 2 0,0-13 0 0,1-10 0 0,-37 12-1 0,-47 11 0 0,-24-13 1 0,0 26-2 0,-12 10-60 0,12-12-28 0</inkml:trace>
  <inkml:trace contextRef="#ctx0" brushRef="#br0">6729 14561 33 0,'-12'0'14'0,"0"-24"9"0,0 13-5 0,0 11-6 0,0 0-3 0,24-12-5 0,46 12 0 0,50-11-2 0,24-2-1 0,-37 13 0 0,-36 0 0 0,0 0 2 0,-22-12 0 0,-14 0-1 0,-23 12-1 0,0 12 0 0,-11-12 1 0,-38 0 0 0,2 0 1 0,-12 0-2 0,-13-12 1 0,12 12-1 0,24 0 1 0,13 0-1 0,12 0 0 0,22 0 0 0,37 0-1 0,35 0 2 0,36-13-2 0,-1 13 1 0,-21-11-1 0,-50-1 1 0,-23 1 0 0,0-13 3 0,-24 11-2 0,0 2-4 0,0 47-119 0</inkml:trace>
  <inkml:trace contextRef="#ctx0" brushRef="#br0">17410 7310 37 0,'0'0'0'0,"12"-12"14"0,12 12-7 0,-1-11 3 0,-10-12 0 0,11-2-2 0,-1 13-5 0,-12-12 0 0,-11 1 1 0,-11-1 0 0,-1 0-1 0,-12 1-1 0,-23 10-1 0,-2 13 0 0,-21 0 0 0,10 24-1 0,1 12-1 0,12 22 2 0,10 3-1 0,13-1 1 0,24-13-1 0,12-10 1 0,12-26 1 0,12-11 0 0,23-24-2 0,13-13 0 0,-1-10 1 0,-23 0 0 0,-1-1 0 0,-10-23-1 0,-26 24 0 0,1-13-1 0,-12-1 0 0,0 14 2 0,-12-11-1 0,1 21 1 0,-2-34-1 0,13 35-1 0,0 25 2 0,0 34-6 0,13 36 4 0,-2 48 4 0,12 48-2 0,-10-24 1 0,-1-12 0 0,-24-35 1 0,12-37-3 0,0 1-6 0,0-25-49 0,0-23 6 0</inkml:trace>
  <inkml:trace contextRef="#ctx0" brushRef="#br0">17791 7156 75 0,'0'0'0'0,"12"-36"2"0,12 25 1 0,-12 34 13 0,-24 25-3 0,12 11-6 0,0 0-5 0,24 1-1 0,23-36 2 0,37-24-1 0,-13-36 0 0,-11-23-2 0,-13 11 2 0,-23-11-1 0,0 11-1 0,-12 12 1 0,-12 24-1 0,0 12-2 0,0 59 2 0,0 49-1 0,24 47 1 0,-2 11 0 0,-9-22 0 0,-26-26 1 0,-33-47 1 0,-26-34 2 0,13-37 1 0,11-60 0 0,24-22-3 0,36-15-2 0,48 14 0 0,47 0-2 0,-1 36-16 0,-34 34-12 0,-35 26-29 0,-37-13 25 0</inkml:trace>
  <inkml:trace contextRef="#ctx0" brushRef="#br0">17148 8026 30 0,'-71'0'14'0,"10"11"-8"0,61-11 14 0,49-11-3 0,94-26 0 0,107 1-12 0,36 13-3 0,-37 11 0 0,-46 12 3 0,-72-13-2 0,-60 13-3 0,-47 0-21 0,-59 13-72 0</inkml:trace>
  <inkml:trace contextRef="#ctx0" brushRef="#br0">17708 8656 59 0,'13'-23'4'0,"57"-37"10"0,-47-1 9 0,-10 2-8 0,-26 13-12 0,-10 21-2 0,-24-11-1 0,-37 47 0 0,-11 26 0 0,12 47 0 0,11 11-1 0,48-12 1 0,24-12 1 0,47-23-1 0,2-35 2 0,34-26-1 0,12-35-1 0,0-23-2 0,-23-2 1 0,-24-21 2 0,-38-25-1 0,-10-12 3 0,-10 48-2 0,-2 58 2 0,24 50-2 0,-12 71 3 0,0 34-1 0,23 25-2 0,13-25-1 0,-24-9-28 0,-12-16-70 0</inkml:trace>
  <inkml:trace contextRef="#ctx0" brushRef="#br0">18005 8512 65 0,'0'-47'15'0,"48"12"-2"0,-1 12 6 0,25 23-6 0,-12 34-10 0,-26 37-2 0,-34 0 0 0,-34-10 1 0,-14-25-1 0,36-24 1 0,12-24-1 0,12-24-2 0,36-35 0 0,11 10 1 0,1 2 0 0,-13 13 1 0,-34 33-1 0,-13 26 1 0,-24 45-1 0,-12 26 0 0,23-13 1 0,38 1-1 0,57-49 1 0,2-11 1 0,-12-35 0 0,-36-1 1 0,-36 24-2 0,0 0-58 0,-24 0-18 0</inkml:trace>
  <inkml:trace contextRef="#ctx0" brushRef="#br0">19350 7632 3 0,'0'0'0'0,"0"0"32"0,0-12 0 0,-11 12-17 0,-14 0-8 0,14 0-2 0,47-12 9 0,11 12-9 0,25-13-1 0,12 13 0 0,-13 0 0 0,-11-11 1 0,23-12 0 0,-59 23-3 0,-12-12-1 0,-1 0 0 0,2 12-12 0,11 0-14 0,-13 24-10 0,-11-1-22 0</inkml:trace>
  <inkml:trace contextRef="#ctx0" brushRef="#br0">19350 7858 53 0,'-23'0'11'0,"-12"0"4"0,23 0-12 0,24 0 7 0,23 0-1 0,49-12-3 0,11 0 0 0,12-1-1 0,-25 3-1 0,-33 10-6 0,-26 0 2 0,-23 0-16 0,0 10-48 0,0-10 34 0</inkml:trace>
  <inkml:trace contextRef="#ctx0" brushRef="#br0">20493 7264 48 0,'0'0'0'0,"-11"-84"19"0,35 13-13 0,-12 34 4 0,-12 24 3 0,0 26-9 0,0 71 0 0,-12 70-2 0,24 13 0 0,24-24-1 0,-24-24-17 0,-12-24-27 0,-24-58-2 0</inkml:trace>
  <inkml:trace contextRef="#ctx0" brushRef="#br0">20161 7608 75 0,'-49'-47'10'0,"110"23"-9"0,46-12-2 0,0 0 2 0,36 36-12 0,-37 0-56 0</inkml:trace>
  <inkml:trace contextRef="#ctx0" brushRef="#br0">21030 7537 49 0,'0'-24'8'0,"36"-24"-7"0,0 13-2 0,-48-13 10 0,-12 12 8 0,-12 12-10 0,0 24-6 0,-11 24-1 0,-13 24 0 0,1 23 2 0,23 13-1 0,12-13-1 0,24-23 1 0,24-25 0 0,12-35 1 0,11-22 0 0,13-27-1 0,-1 14 0 0,-36 11-1 0,-10 12 3 0,-13 12 1 0,0 12-2 0,0 0-2 0,0 36 0 0,-13 0 0 0,13 11-1 0,25-11 1 0,-1-11 1 0,24-25-1 0,-2 0 1 0,3-13-2 0,-2-35 2 0,-11 1 0 0,0 23-1 0,-12 1 0 0,-12 34-3 0,-12 25 3 0,0 11 1 0,0-11 0 0,0-11 2 0,11-25 3 0,25-25-2 0,12-23-2 0,-2-11-2 0,3 36 0 0,-1 23 0 0,-13 23-2 0,1 25 2 0,-25-14-1 0,-11 3-1 0,0-1-21 0,-11 12-37 0,11-48 31 0</inkml:trace>
  <inkml:trace contextRef="#ctx0" brushRef="#br0">22304 7001 41 0,'0'-24'11'0,"0"24"-8"0,-47 48 12 0,-49 59-1 0,13 36-8 0,47 12-5 0,13-13 0 0,23-58 0 0,35-24-19 0,48-26-53 0</inkml:trace>
  <inkml:trace contextRef="#ctx0" brushRef="#br0">22602 7287 64 0,'0'-119'12'0,"36"71"-8"0,-24 37-4 0,-60 34 5 0,-35 72-1 0,46 24-3 0,26-25 0 0,35-44 3 0,34-16-1 0,14-34 1 0,0-23-2 0,-24-25 0 0,-12-23-1 0,-24-1 1 0,-12-11 0 0,-25-1-1 0,-9 37-2 0,-15 47-1 0,-11 24 1 0,13 24 1 0,35-2 0 0,48 15 3 0,47-14-3 0,-11-11 1 0,-13-12-2 0,-11-12-20 0,-24-12-63 0</inkml:trace>
  <inkml:trace contextRef="#ctx0" brushRef="#br0">22983 6929 45 0,'12'-46'20'0,"35"33"-12"0,1 72-1 0,-25 96 2 0,-10 48-4 0,-49-50 1 0,-23-56 2 0,-13-39-4 0,13-8 0 0,11 8-31 0,36-45-41 0</inkml:trace>
  <inkml:trace contextRef="#ctx0" brushRef="#br0">23732 7287 14 0,'0'0'1'0,"-23"0"4"0,23 0 4 0,0-12 7 0,-11 12-1 0,-1 0-9 0,12 0-2 0,12 0 2 0,-1 0-1 0,37-11 0 0,12-2-2 0,23 1 3 0,1 12-2 0,-25-12-1 0,-35 12 2 0,-1-13-2 0,-23 13-2 0,24 0-2 0,-24 0-9 0,0 0-13 0,0 37-48 0</inkml:trace>
  <inkml:trace contextRef="#ctx0" brushRef="#br0">23839 7490 21 0,'-10'0'13'0,"-2"0"-2"0,0 0-2 0,12 0-3 0,0 0 0 0,0 0 1 0,-12 0-1 0,12 0-4 0,12 0 0 0,0 0 1 0,23-13-1 0,13 13 2 0,36-12-4 0,-1 12 2 0,-24 0 0 0,-11 0 1 0,-36-12 0 0,12 12-2 0,-12 0-1 0,-12 0 3 0,11 0 0 0,1 0-3 0,-1 0 0 0,-11 0 0 0,0 0 2 0,13 0-2 0,-13 0-1 0,12 0 1 0,-12 0 1 0,0 0 5 0,11 0-8 0,-11 0 4 0,0 0-2 0,0 0-4 0,0 12-101 0</inkml:trace>
  <inkml:trace contextRef="#ctx0" brushRef="#br0">24841 7072 35 0,'0'-13'6'0,"-12"-8"22"0,-1-4-12 0,-10 0-6 0,-1 14-6 0,-1 22-3 0,-9 26-1 0,-14 10 0 0,12 24 2 0,24 0 0 0,24 13 4 0,12-13-1 0,12-10 0 0,0-26 5 0,11-23-6 0,0 1 0 0,-11-26-1 0,12-11 1 0,0 1 0 0,-1-25-2 0,-23 24 1 0,0-12-2 0,0 1 0 0,-24-13 0 0,0 12 0 0,0-11-1 0,0 0 1 0,0 22-1 0,0 0 0 0,-24-9 1 0,0 10-2 0,12 0 1 0,0 12 0 0,-11 1 0 0,10 11-2 0,-23-13 2 0,2 1 1 0,-3 0-3 0,14 12 1 0,-26 0-1 0,13 12 1 0,-10 0-2 0,-2 1 2 0,12 21 1 0,-23 3-5 0,-1 22-38 0,25-11-37 0</inkml:trace>
  <inkml:trace contextRef="#ctx0" brushRef="#br0">17875 10204 36 0,'0'-24'34'0,"-12"1"-26"0,83-27 0 0,-12 16 2 0,1 10-4 0,-13 0-2 0,1 12-1 0,-36 1 1 0,-24 11-1 0,-23 0-2 0,-25 11 0 0,-11 12 0 0,-1 14-1 0,-11 58 0 0,83-47 0 0,107 106-1 0,-59-94 0 0,-37-12 2 0,-34-25 3 0,-49-23 5 0,13-23-5 0,23 12-4 0,24 11-19 0,24 11-92 0</inkml:trace>
  <inkml:trace contextRef="#ctx0" brushRef="#br0">18363 9787 104 0,'0'-61'6'0,"59"15"-5"0,-11 71 6 0,-37 80 13 0,-47 62-6 0,13-12-8 0,23 0-4 0,0-84-2 0,0 1-33 0,12-72-62 0,-12 0 70 0</inkml:trace>
  <inkml:trace contextRef="#ctx0" brushRef="#br0">18589 10204 54 0,'24'0'18'0,"-11"12"12"0,-2 47-14 0,-22-11-2 0,11-1-9 0,23-23-2 0,24-12-1 0,13-12-2 0,-26-23 2 0,-34-25-2 0,-10-25 3 0,-38 2-2 0,-12 37 0 0,25 21-2 0,-13 60 1 0,36 24-1 0,24-10 1 0,71-26 0 0,35-35 0 0,27-46-1 0,-27-38 3 0,-34 13-1 0,-60 46 5 0,-24 25 3 0,-48 48-2 0,0 34-4 0,36 14-1 0,12 13 0 0,12-4 0 0,0-21-1 0,-12-47 0 0,0-26 4 0,-12-72-2 0,0-44-1 0,0-3-1 0,12 24-1 0,36 0-1 0,36 50-1 0,-14 45 1 0,-33 37 0 0,-50-12 1 0,-57-13 1 0,10-34 1 0,49-12-2 0,11 23-1 0,47 46 0 0,61-10 0 0,11-24 2 0,23-48-1 0,-21-35 0 0,-16-24 1 0,-56 48 0 0,-37 47-1 0,-48 34 1 0,-11 50-1 0,36-13 0 0,46-23 0 0,47 0-4 0,27-23-42 0,-15-14-83 0</inkml:trace>
  <inkml:trace contextRef="#ctx0" brushRef="#br0">20101 10168 117 0,'-35'-24'28'0,"11"12"-25"0,94 12-3 0,26 0-5 0,-36 12-31 0,-37 12-60 0</inkml:trace>
  <inkml:trace contextRef="#ctx0" brushRef="#br0">20018 10346 123 0,'-12'0'6'0,"-36"0"18"0,84-11-20 0,48-12-3 0,46 23-34 0,-47 0-71 0</inkml:trace>
  <inkml:trace contextRef="#ctx0" brushRef="#br0">20887 10262 65 0,'-24'0'10'0,"-47"-11"27"0,47-1-7 0,35 1-19 0,61-13-6 0,37 24-3 0,9-13 0 0,-36 13-2 0,-21-11-18 0,-50 11-106 0</inkml:trace>
  <inkml:trace contextRef="#ctx0" brushRef="#br0">20911 9894 107 0,'0'0'0'0,"-24"-24"4"0,48 72 2 0,-12 47 20 0,0 12-8 0,0-11-15 0,12 23-14 0,-35-37-110 0</inkml:trace>
  <inkml:trace contextRef="#ctx0" brushRef="#br0">21280 10049 93 0,'0'-13'3'0,"36"-10"-4"0,0 35 18 0,-36 24 7 0,12 35-14 0,11 1-7 0,-11 11-2 0,0-35 0 0,24-37 2 0,-12-22 1 0,23-49-2 0,1-35 0 0,23 12-2 0,-35 22 1 0,-25 27-1 0,2 9 0 0,-1 50 0 0,-12 34 0 0,11 12 1 0,25-12-1 0,24 1 0 0,12-36 1 0,11-24 1 0,0-59-1 0,13 0 0 0,-25 9-2 0,-35-8 2 0,-36-2-1 0,-24 25 0 0,-12 35-1 0,-11 35 0 0,-2 49 2 0,26 0-1 0,46-13-1 0,37-12 1 0,36-34 0 0,-1-25 3 0,-1-37-1 0,-21-10-2 0,-26 35-16 0,-35 0-123 0</inkml:trace>
  <inkml:trace contextRef="#ctx0" brushRef="#br0">5001 9596 13 0,'0'0'0'0,"25"-12"16"0,-2 1 8 0,-11-12-4 0,12 10-7 0,-12-11-2 0,1 11 0 0,-13-10-1 0,0 23-3 0,-13-11-3 0,1 22-2 0,-12 25 0 0,12 1-2 0,0-14 1 0,12 12-1 0,12-11 2 0,12-12-1 0,-12-12 1 0,24 0-1 0,-13-23 1 0,-10-2 0 0,-1-10 0 0,-12 11 0 0,-25 0 0 0,2 11 0 0,-1 2-1 0,0 11 0 0,12 24-1 0,0 13-1 0,0-3 0 0,1 3 2 0,11-3-2 0,11-21 2 0,13-13 1 0,25-13-2 0,-15-10 1 0,2-25 0 0,-12 14 0 0,-12-3 0 0,-24 1 1 0,-23 25-2 0,-1-13 1 0,0 24 0 0,0 24-1 0,1 23-1 0,10 1 0 0,25-13 1 0,13 1 0 0,10-24 0 0,25-12 2 0,0-23-3 0,-24-2 2 0,-1-10 1 0,-23-1-2 0,0 0 1 0,-23 13 0 0,-13 11 0 0,0 12-1 0,12 12-1 0,0 35 0 0,1-10 1 0,10 9 0 0,26-21 0 0,-1-2-1 0,11-12 2 0,1-11 1 0,13-11-3 0,-3-1 2 0,2-12-1 0,-12-11-1 0,-24-1 3 0,-12 12-1 0,-11-12 0 0,-13 25 0 0,0 22-1 0,12 12-1 0,0 14 0 0,12-1 1 0,12-1 0 0,12-11 0 0,12-1 1 0,0-23-1 0,12 0 0 0,0-23 1 0,-25-25 1 0,-22 1 1 0,-37 23 0 0,0 48-26 0,1 35-116 0</inkml:trace>
  <inkml:trace contextRef="#ctx0" brushRef="#br0">8670 10036 28 0,'-13'-11'7'0,"13"11"-7"0,13-23 1 0,-2 10 12 0,-11 13 9 0,0 0-11 0,11 0-2 0,2 13-6 0,-1-13 2 0,-1 0-1 0,2-13-1 0,-13 1-1 0,-13-11 3 0,-10 11 2 0,-25 12-1 0,12 12-4 0,13 11-1 0,-1 13-1 0,12 12 0 0,24-2 0 0,-1-21 1 0,38-25 1 0,-13-12 0 0,-14-35 0 0,3 10 0 0,-25 3 0 0,-36 21 1 0,1-11 1 0,-13 24-2 0,24 12-1 0,-1 13-1 0,15 9-1 0,20 3 1 0,15-3 0 0,11-21 0 0,11-26 1 0,1-21 0 0,-25-14 1 0,-10 12-1 0,-26 1 0 0,-23 23 1 0,1 1 0 0,-12 22-1 0,11 12-1 0,11 1 0 0,3 12 0 0,22 0 1 0,12 0-2 0,23-26 1 0,1-10 0 0,24-10 1 0,-13-26 0 0,-23 24-1 0,-12-24 1 0,-24 12 1 0,-12 0-2 0,-12 1 2 0,-11 23-2 0,11 23 0 0,-13 14 0 0,27 10 0 0,10-10 0 0,12-16 0 0,47 4 1 0,1-25-2 0,12-12 2 0,-13-22-1 0,-11-3 0 0,-12 1 2 0,-24 0-1 0,-24 1-1 0,-12 11 1 0,-11 12-1 0,-2 24 0 0,26 24-2 0,10 12 3 0,2-14-2 0,35 3 1 0,12-24 1 0,0-13-1 0,11-37 0 0,-23-10 1 0,-12 10 0 0,-37 14 0 0,-11 12-1 0,14 22-2 0,9 12-48 0,26 1-66 0</inkml:trace>
  <inkml:trace contextRef="#ctx0" brushRef="#br0">5276 8893 46 0,'0'-11'9'0,"-36"-12"13"0,36 10-8 0,0 37-5 0,12 70 0 0,24-10-1 0,-14-47 2 0,-22-26 7 0,-10-46-5 0,-2-25-10 0,-12-23-1 0,12 35-1 0,24 60-2 0,0 60 1 0,0-1 1 0,-12-35 1 0,0-36 8 0,-12-47-4 0,0-37-4 0,12 13 0 0,0 58-2 0,0 13-1 0,12 24-38 0,22 12-72 0</inkml:trace>
  <inkml:trace contextRef="#ctx0" brushRef="#br0">8253 9489 85 0,'0'-12'9'0,"-24"-23"5"0,35-1-8 0,2 0 13 0,-1 1-3 0,23 11-8 0,1 12-5 0,0 12-3 0,-12 25 1 0,-12 21-1 0,-12-10 3 0,0 24 0 0,-25-13 1 0,2-10-1 0,-13-3 3 0,-12-10-1 0,25-11-2 0,10-2-1 0,13 1-1 0,0-12-1 0,48-12 1 0,36-24 1 0,11 13-1 0,-47 0 1 0,-36 23-1 0,-24 0-36 0,0 23-77 0</inkml:trace>
  <inkml:trace contextRef="#ctx0" brushRef="#br0">23066 10107 39 0,'-24'-21'13'0,"1"8"1"0,10 1 8 0,2 0 0 0,22 12-10 0,25 0-4 0,48-13-2 0,11 13 0 0,-22 0-4 0,-3 0 0 0,-34 13-14 0,-12-13-16 0,-24 12 7 0,12-12-58 0</inkml:trace>
  <inkml:trace contextRef="#ctx0" brushRef="#br0">23281 9931 53 0,'-12'-13'18'0,"-12"-11"-2"0,24 36-12 0,49 24 14 0,8 24-5 0,-8-1-4 0,-49-23-3 0,-36 11-2 0,-34 0-16 0,57 1-59 0,13-36 31 0</inkml:trace>
  <inkml:trace contextRef="#ctx0" brushRef="#br0">23757 9881 53 0,'0'-11'6'0,"12"-1"8"0,0 1 11 0,-12 11-3 0,0 23-16 0,0 38-3 0,0 10 0 0,24-24-4 0,-12-23 4 0,23-11-1 0,1-26-1 0,12-24-3 0,0 3 2 0,-25-3 0 0,-12 14-1 0,-11 12 5 0,0 11-4 0,0 23 1 0,-11 25 0 0,35-14-1 0,24-9 0 0,11-13 0 0,13-24 0 0,10-36 0 0,-33 12 0 0,-2-10-1 0,-36 9 9 0,2 13 1 0,-13 12-4 0,-13 48-6 0,-10 72 5 0,10 10-2 0,13 13-1 0,0-24 0 0,13-35 0 0,-13-35 0 0,0-37 7 0,0-50-4 0,0-68-1 0,0-37-2 0,12 24-3 0,-1 24-1 0,25 36 2 0,36 46 0 0,-12 50-1 0,-13 34 1 0,-35 1 2 0,-71-37 6 0,-24 2-7 0,-25-14-14 0,1 12-128 0</inkml:trace>
  <inkml:trace contextRef="#ctx0" brushRef="#br0">20208 11775 47 0,'-35'0'30'0,"-13"0"-20"0,48 0 11 0,0 0-3 0,48-12-7 0,47 1-5 0,12-1-2 0,-23 0-1 0,-13-1-5 0,-35 13-51 0,-24 25-29 0</inkml:trace>
  <inkml:trace contextRef="#ctx0" brushRef="#br0">20815 11585 52 0,'0'-25'7'0,"-11"14"13"0,11 35 8 0,0 24-26 0,24-1-2 0,-12 0 1 0,11-10 0 0,1-14 0 0,-12-12-1 0,12-11 2 0,-12-23 1 0,36-36-3 0,-1 11 1 0,1-11 0 0,-12 22 2 0,-26 14 1 0,-10 23-4 0,0 12 0 0,13 24-1 0,-1 10 1 0,12 4 0 0,35-27 0 0,14-12 0 0,21-22-1 0,-10-25 1 0,-37-1 0 0,-11-34 1 0,-25 24-1 0,-11 23 0 0,-36 24-1 0,0 48 1 0,26 12 0 0,33-1 0 0,36-23 1 0,14-36-3 0,10-24-37 0,-36 12-40 0</inkml:trace>
  <inkml:trace contextRef="#ctx0" brushRef="#br0">22304 11610 60 0,'-47'0'33'0,"11"-13"-15"0,25 13 7 0,11 0-14 0,47-12-1 0,48 0-6 0,35 12-3 0,-10-13 2 0,-25 2 1 0,-47 11-2 0,-12 0-4 0,-36 0-28 0,0 0-67 0,-13 0 66 0</inkml:trace>
  <inkml:trace contextRef="#ctx0" brushRef="#br0">22638 11394 30 0,'-36'-23'36'0,"12"-14"-11"0,24 26 3 0,0-1-2 0,0 12-21 0,24 12-4 0,24 12-1 0,-1 11-1 0,1-12 2 0,0 27-1 0,-25-4 3 0,-23 2-1 0,-23 0 4 0,-36-14-1 0,10-9 0 0,25 0-2 0,-12-2-3 0,13-12-16 0,-1 2-50 0,24-13-11 0</inkml:trace>
  <inkml:trace contextRef="#ctx0" brushRef="#br0">23364 11585 64 0,'-13'0'11'0,"2"-12"-8"0,35 12 9 0,-1-24 15 0,2 1-12 0,-13-2-11 0,0 2 0 0,-24-13 2 0,-25 24-1 0,-22 12-2 0,0 12-3 0,-13 47 0 0,13 0 0 0,34-9-2 0,25-16 2 0,36-10 0 0,24-11 0 0,12-50-1 0,-13-34 2 0,13-1-2 0,-1-24-1 0,-35-9 2 0,-12 9 0 0,-24 12 1 0,0 49 0 0,0 47-4 0,-13 59 3 0,-10 36 1 0,10 12-1 0,13-12 1 0,36-48 0 0,0-34 2 0,37-61-1 0,-3-12-2 0,2 2 0 0,-36 46-1 0,-24 23 1 0,-24 12 3 0,12 12-2 0,12-10 0 0,23-24 1 0,1-26 1 0,11-24-1 0,-23-10-4 0,-24-11 1 0,-35 8 0 0,-1 39 0 0,24-1 1 0,-24 12-4 0,1 23 2 0,11 27 1 0,24-16 1 0,36-10-1 0,23 0 2 0,13-35-2 0,-14-14 3 0,14-10-2 0,-36 11 1 0,-12 0 2 0,-12 24 1 0,-12 0-4 0,-12 24 1 0,12 12-1 0,24-13 0 0,1 2-1 0,-2-14 2 0,0-11-1 0,13-11 1 0,-25-2 0 0,14 1-3 0,11 12 2 0,-13 0 0 0,0 12 1 0,13-12-1 0,-11-12 1 0,-14-11 0 0,-11 0-1 0,0-2 1 0,13 0-1 0,34 2 0 0,13 12-1 0,-13 22-1 0,-23 49 3 0,0-1 2 0,-12-11 0 0,0-37 4 0,12-45 1 0,11-26-7 0,1 36-1 0,0 24 0 0,23 36 1 0,0-13-2 0,13-23 2 0,-24-46 0 0,-23-4-5 0,-14 27-106 0,1 23 56 0</inkml:trace>
  <inkml:trace contextRef="#ctx0" brushRef="#br0">12159 14918 17 0,'0'0'0'0,"-11"-47"27"0,22-13-4 0,12 25-2 0,0 22-9 0,2 38-4 0,-1 58 0 0,-12 12-5 0,-12-23 1 0,0-25-1 0,-12-35 1 0,0-24 2 0,0-47-4 0,36-25-1 0,12-11 2 0,-1 36-4 0,1 34 1 0,-13 25-1 0,13 25 1 0,-12 10 0 0,-11 13 0 0,-13-1-1 0,-13-10 1 0,1-26 1 0,12-11 0 0,36-36 0 0,0-10 1 0,0-4-2 0,11 16 1 0,1 10-2 0,-12 24 1 0,-14 12-1 0,-9 0 1 0,-1 35 0 0,-12 1-1 0,11-1 0 0,25 0 1 0,1-22 0 0,-3-1-1 0,27-24 2 0,-2-24-2 0,13-35 2 0,-24 11 0 0,-14 12-1 0,-9 12-1 0,-25 11 1 0,12 2-1 0,-12 35 1 0,-12 0-1 0,12 23 0 0,0-10 1 0,36-3 0 0,0 3-1 0,46-37 2 0,-9-24-1 0,-14-12 1 0,0 0-1 0,-11 1 2 0,-36 24-1 0,12-2-1 0,-11 26 0 0,-13 10-1 0,0 25 0 0,0-14 2 0,-25 3-1 0,13-25 0 0,12-12 2 0,12-36-1 0,13-11-1 0,32-13 1 0,16 12 0 0,-26 48-1 0,-11 24 0 0,-13 23-1 0,-10 1 2 0,-13-12-1 0,12 0-3 0,-1-24-26 0,-11-24-29 0,-11-12 10 0</inkml:trace>
  <inkml:trace contextRef="#ctx0" brushRef="#br0">13480 14382 48 0,'-59'-34'32'0,"34"9"-11"0,14 0-10 0,22 38-13 0,25 35-54 0,-36-36 16 0</inkml:trace>
  <inkml:trace contextRef="#ctx0" brushRef="#br0">14575 14490 22 0,'-23'-12'18'0,"-13"0"4"0,25-1-4 0,11 2-8 0,11 11-4 0,61-12 0 0,35 1-2 0,36 11-1 0,-12 0-2 0,-48 0 0 0,-36 0 1 0,-34-12 2 0,-13-13-1 0,-13 2-2 0,-23 12-1 0,-10 11 0 0,-2 0 0 0,0 34-2 0,24 62 0 0,13 47 0 0,22-1 1 0,13-34 1 0,-36-61 1 0,-36-23 4 0,-23-24 1 0,24-24-2 0,11 1-3 0,47 12-16 0,37 11-47 0,-24 0 14 0</inkml:trace>
  <inkml:trace contextRef="#ctx0" brushRef="#br0">15730 14193 59 0,'0'-13'2'0,"-35"-22"15"0,-60 70 2 0,-48 96-10 0,36 72-3 0,83-25-3 0,48-23-2 0,36-47-4 0,11-25-27 0,-1-95-32 0,-57 0 43 0</inkml:trace>
  <inkml:trace contextRef="#ctx0" brushRef="#br0">15932 14597 39 0,'0'0'0'0,"61"-107"38"0,-37 36 1 0,-37 47-24 0,-46 82-12 0,-12 50 0 0,35 10-2 0,36-9-1 0,60-26 2 0,23-47 0 0,11-48 0 0,3-49-1 0,-50-33-1 0,-23-25 0 0,-36 12 0 0,-36 0 0 0,-11 48-2 0,-12 59 0 0,-25 59 0 0,49 24 1 0,47-12 0 0,71 1 1 0,23-26 0 0,3-33 0 0,-13-13-35 0,-14-13-58 0</inkml:trace>
  <inkml:trace contextRef="#ctx0" brushRef="#br0">16469 14109 72 0,'12'0'3'0,"35"24"-2"0,2 120 10 0,-14 128-6 0,-46 13-2 0,-73-93 11 0,-23-121-1 0,46-35-7 0,50-36-29 0,35-12-70 0</inkml:trace>
  <inkml:trace contextRef="#ctx0" brushRef="#br0">18077 14633 30 0,'0'0'0'0,"-60"-12"27"0,25 12-8 0,10-13 0 0,14 13-9 0,70 0-5 0,49-11-3 0,11-1 0 0,-13 1-1 0,-46-2 1 0,-24 13-2 0,-25-12-18 0,2 12-19 0,-13 12-23 0</inkml:trace>
  <inkml:trace contextRef="#ctx0" brushRef="#br0">18077 14752 41 0,'-11'0'7'0,"-50"11"14"0,49-11-8 0,48 0-3 0,83-11-6 0,35-12 1 0,-45 10 1 0,-39 13 0 0,-57-12 0 0,-13 12-2 0,0-12-3 0,12 12-4 0,-12 0-13 0,0 0-15 0,-12 24-38 0</inkml:trace>
  <inkml:trace contextRef="#ctx0" brushRef="#br0">19256 14252 15 0,'0'0'4'0,"-13"-12"19"0,13-1-7 0,0-10 0 0,0 12-4 0,13-2-2 0,-1 1-4 0,0 12-2 0,11 0-3 0,13 0 1 0,11 12-2 0,1 24 1 0,0 25-1 0,-1-3 0 0,1 26 1 0,-12 11-1 0,-12-12 0 0,0-11 1 0,-36-12 0 0,-12-1 0 0,-24-24 1 0,13-11 0 0,-12-24 0 0,22-36 0 0,1-12-1 0,12 1 0 0,12 10-1 0,24-21 1 0,24 34-1 0,0 1 0 0,-1 10-4 0,1 13-31 0,-2 0-45 0</inkml:trace>
  <inkml:trace contextRef="#ctx0" brushRef="#br0">20030 14145 25 0,'0'0'14'0,"0"-12"2"0,0 1 2 0,25 11-10 0,32-13-4 0,16 13-1 0,-3 13-2 0,-9-13 0 0,-26 0 0 0,-11 0 0 0,-12 0 0 0,-12 0 1 0,0-13 0 0,-24 13-2 0,-12 0 0 0,0 0 0 0,0 0 1 0,13 13-2 0,-1 33 0 0,13 38 1 0,11 35-1 0,0 0 0 0,0-24 0 0,-12-22 2 0,-12-52 6 0,-25-8 3 0,3-36-3 0,10-1-4 0,12 12-3 0,24 0-22 0,36 12-70 0</inkml:trace>
  <inkml:trace contextRef="#ctx0" brushRef="#br0">20768 14085 47 0,'0'-24'8'0,"-23"-11"15"0,-25 70-8 0,-49 72-3 0,51 60-7 0,34-12-4 0,36-48 0 0,0-25-14 0,11-9-49 0,-24-73 32 0</inkml:trace>
  <inkml:trace contextRef="#ctx0" brushRef="#br0">21053 14216 47 0,'-11'-36'28'0,"-25"49"-15"0,-35 34-3 0,23 36-6 0,36 13-3 0,36-25 0 0,12-24 0 0,23-35 0 0,-11-12 1 0,0-46-1 0,-14-15-1 0,-21-22 1 0,-13 1 0 0,-13 9-1 0,-21 14 1 0,-14 36-2 0,-11 34 1 0,-1 36 0 0,24 13 0 0,36 11 1 0,36-11-1 0,35-1 1 0,13-47-14 0,-2-12-43 0,-69-12 15 0</inkml:trace>
  <inkml:trace contextRef="#ctx0" brushRef="#br0">21292 13942 44 0,'0'-12'17'0,"47"36"-7"0,1 94 2 0,-24 62 1 0,-24-13-6 0,-59-72-1 0,-1-35-5 0,12-26-47 0,36-21-9 0</inkml:trace>
  <inkml:trace contextRef="#ctx0" brushRef="#br0">19542 15085 61 0,'-96'0'7'0,"-58"0"4"0,118 0 7 0,60 12-8 0,191-12-6 0,164-24-1 0,98 11-1 0,-72-9-3 0,-108 22 4 0,-118-24 2 0,-119 12 1 0,-60-24-3 0,-12 25-27 0,-72 34-76 0</inkml:trace>
  <inkml:trace contextRef="#ctx0" brushRef="#br0">19673 15478 54 0,'0'-12'9'0,"-12"-35"6"0,46 23 6 0,38 24-10 0,12 46-7 0,0 27-2 0,-13 34-1 0,-35-11 0 0,-36-13 0 0,-48-24 1 0,-23-23 0 0,11-36 1 0,37-48-1 0,23-11 0 0,47-1-1 0,48 1-1 0,24 23-13 0,-12 24-51 0,-83 12 16 0</inkml:trace>
  <inkml:trace contextRef="#ctx0" brushRef="#br0">20649 15502 72 0,'0'0'0'0,"0"-48"30"0,-24 35-17 0,-35 38-7 0,-1 59-2 0,13-1-3 0,47 1 0 0,34-25-1 0,27-23 1 0,21-36-1 0,27-36 1 0,-39-36-2 0,-22-11 3 0,-24-13-1 0,-36-10 0 0,-12 23 1 0,-23 23-3 0,-12 49 0 0,-1 57-1 0,11 26 1 0,74 11 2 0,46-11-1 0,1-25-1 0,-25-23 1 0,-35-24-4 0,24-24-57 0,-12 1 6 0</inkml:trace>
  <inkml:trace contextRef="#ctx0" brushRef="#br0">21792 14763 66 0,'0'0'0'0,"-36"-23"41"0,25 12-9 0,-1-2-9 0,35 13-18 0,61 0-1 0,11-12-2 0,-23 12-1 0,-14-12 0 0,-9 12-8 0,-26 0-39 0,-10 0-57 0</inkml:trace>
  <inkml:trace contextRef="#ctx0" brushRef="#br0">21720 14930 81 0,'-23'0'18'0,"-1"0"12"0,24 0-2 0,72-12-16 0,35 1-9 0,-12-1-2 0,0 12-2 0,13 0-53 0,-61 0-39 0</inkml:trace>
  <inkml:trace contextRef="#ctx0" brushRef="#br0">22781 14549 55 0,'0'-12'20'0,"0"-22"12"0,0 21-10 0,-24 26-16 0,-24 58-4 0,12 24-1 0,24-1-1 0,12-10 1 0,48-24-1 0,24-25 2 0,23-22 0 0,-1-26-2 0,-9-34 0 0,-38-1 1 0,-11-11 1 0,-25 0-1 0,-11-12 1 0,-11-2-1 0,-1 25 2 0,-24 1 0 0,-12 23-1 0,-24 0 0 0,2 35 1 0,10 2-1 0,1 35-2 0,35-1-7 0,12 13-71 0,12-48 25 0</inkml:trace>
  <inkml:trace contextRef="#ctx0" brushRef="#br0">13051 15550 36 0,'-11'-25'37'0,"-1"25"-6"0,-48 60-10 0,-11 12-11 0,46-1-8 0,25-11-1 0,36-36 1 0,36-1-1 0,-1-11 1 0,-12-12-1 0,-10-12 1 0,-13-35 0 0,11 10-1 0,-23-22 2 0,-1 0-3 0,-23-1 2 0,-11 12 0 0,-25-11-1 0,-11 24 0 0,-13-1-1 0,12 24 1 0,1 12-2 0,-1 36 2 0,12 23-2 0,24 13 1 0,48-13-2 0,48-11 1 0,-1-13 0 0,-23-35 3 0,-50 0 0 0,3 0-2 0,-13-12 2 0,23-11-94 0,-23 12 41 0</inkml:trace>
  <inkml:trace contextRef="#ctx0" brushRef="#br0">2168 3596 24 0,'-12'-12'5'0,"-37"-13"20"0,62 38-18 0,81-1 0 0,98-24 5 0,82-24-3 0,524-23-2 0,-323 23-6 0,-23 24 0 0,-81 12-2 0,-133-12 5 0,-131-1 1 0,-95 13 6 0,-108-11-8 0,-130 22-3 0,-119-22 2 0,-84-1 0 0,-36 12-2 0,1 23 1 0,96 2-1 0,105 0-1 0,120-14 1 0,120 1-1 0,130 11 1 0,131-23 1 0,118 0 0 0,86 0-1 0,46 12-1 0,-35 1 2 0,-83-2-2 0,-86 1 3 0,-117-12-3 0,-131 11 2 0,-144-11-1 0,-141 0 1 0,-133 0 0 0,-58 13 0 0,-13-13-2 0,37 12 2 0,58-12-1 0,73 0-1 0,118-12 1 0,143 12 0 0,119 0-1 0,155-13 4 0,120 2-4 0,81-12 1 0,37 10 0 0,-46 26 1 0,-86-2-3 0,-105-11 4 0,-120 0-3 0,-119 0 3 0,-143-11-1 0,-132 11 0 0,-93-25 0 0,-61 13 0 0,-35 1-1 0,-13 34 0 0,48-23 0 0,133 12-1 0,128-12 2 0,167-12-1 0,134 12 0 0,127-23 1 0,110 11-1 0,58 12 0 0,13 0 0 0,-1 12 0 0,-60-1-1 0,-93-11 1 0,-120 0 0 0,-169 0 2 0,-151-11-1 0,-133-1 0 0,-119 12-1 0,-85 0 1 0,-33 12-1 0,23-1 1 0,107 1-1 0,168-12-1 0,128 0 0 0,121 0 0 0,119 0 2 0,131 0-1 0,107 0 0 0,47 0-1 0,-23 0 2 0,-49 12-1 0,-81 1-2 0,-108-2 4 0,-96 1-1 0,-83-1 1 0,-25-11-2 0,-11-11 0 0,-22 11 1 0,9-12-3 0,-8 1 3 0,-4-2-1 0,13 1 1 0,12 0 0 0,13 1-1 0,10-1 1 0,13 12-1 0,-11-11 0 0,11-2 1 0,0 13-1 0,0 0 1 0,0-12-1 0,0 12 1 0,0 0-1 0,0 12 0 0,0-12 0 0,0 0 0 0,11 0-4 0,-22 0-31 0,-1 24-61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  <inkml:brush xml:id="br1">
      <inkml:brushProperty name="width" value="0.05292" units="cm"/>
      <inkml:brushProperty name="height" value="0.05292" units="cm"/>
      <inkml:brushProperty name="color" value="#57D200"/>
      <inkml:brushProperty name="antiAliased" value="0"/>
    </inkml:brush>
  </inkml:definitions>
  <inkml:trace contextRef="#ctx0" brushRef="#br0">12933 2679 1 0,'0'0'2'0,"23"-60"4"0,13 25-4 0,-11 11-1 0,-25-12 5 0,-25 24-3 0,-34 0 1 0,-25 36 0 0,0 23 2 0,2 49-1 0,10 34-3 0,36 14 0 0,36-37-1 0,60-11 2 0,34-62-1 0,2-21 1 0,-24-73-1 0,11-11-1 0,-35 0 0 0,-12 23 0 0,-36 12-1 0,-24 36 4 0,1 36-2 0,-2 46-1 0,25 14 0 0,12-12-2 0,-12-25-26 0,0-35-8 0</inkml:trace>
  <inkml:trace contextRef="#ctx0" brushRef="#br0">12825 3000 5 0,'0'0'6'0,"-23"-23"9"0,11 11-11 0,12-1 0 0,0 2 2 0,12-1 3 0,35 1-2 0,25-2-4 0,24 13 0 0,-26 0-2 0,-10 0 0 0,0 0-4 0,-1 0-25 0,-36 0-4 0</inkml:trace>
  <inkml:trace contextRef="#ctx0" brushRef="#br0">13516 2477 9 0,'-12'0'3'0,"-12"-36"11"0,12 24-11 0,1 12 0 0,-1 58 6 0,-12 74-1 0,12 23-4 0,12 12-2 0,12-60 1 0,12-48-1 0,-12-11-6 0,-1-36-34 0,-11-12 22 0</inkml:trace>
  <inkml:trace contextRef="#ctx0" brushRef="#br0">13707 2918 11 0,'0'0'7'0,"12"-37"1"0,10 24-5 0,-22 13-1 0,0 13-1 0,-22 11 6 0,-2 36 3 0,24-2-7 0,24 15-2 0,23-25 1 0,-11-25-1 0,11-23 0 0,1-23 1 0,0-14-1 0,-12-22 1 0,-25-12-1 0,-22-1 0 0,-25 1-2 0,-48 23 1 0,13 36 0 0,0 35-1 0,35 48 1 0,23 13 0 0,62-24 0 0,45-24-1 0,15-48-6 0,-27-12 2 0,-34 12 3 0,71-59 1 0,-23-24 0 0,-62-13-3 0,-21 24 3 0,-13 13 2 0,-24 37 0 0,24-3 2 0,-12 24-2 0,12 63 3 0,0 55-1 0,0 3-2 0,0-11 2 0,23-51-1 0,26-46 1 0,34-12-4 0,-23 36 1 0,-48 36 0 0,-35-2 1 0,-50-33-1 0,-10-25 2 0,47-25 0 0,13 14-1 0,57-1-35 0,-21 12 8 0</inkml:trace>
  <inkml:trace contextRef="#ctx0" brushRef="#br0">14945 2952 19 0,'0'-11'3'0,"0"-12"2"0,0-2-5 0,0 0 1 0,0 4 7 0,12-29-3 0,-12 27-1 0,-12-1 1 0,0 12-1 0,0 0-2 0,-23 24-2 0,-1 0 0 0,-12 12 1 0,0 49-1 0,12-2 1 0,0-12-1 0,36 0 1 0,13-35 0 0,23-11 2 0,-1-38-1 0,13-34 0 0,12-12-1 0,-13 21-1 0,-11 29 0 0,-24 8 0 0,12 26 0 0,-24 8 0 0,12 29 0 0,-12-3 0 0,0-12 0 0,0-12 0 0,22-10 1 0,3-13 0 0,22-24 0 0,-11-11 0 0,24-24-1 0,-13-25 0 0,1-12 1 0,0 13-1 0,-12-1 0 0,0 13 0 0,-36 24 0 0,0-13-1 0,0 12 1 0,0 25 0 0,-23 12-1 0,-2 11 1 0,-11 0 0 0,12 11 0 0,0 1 0 0,13 11-2 0,-1 25 2 0,-1 13 0 0,13-3-1 0,13 2 1 0,10 11 0 0,-11 24 0 0,-12 23 0 0,0-21 0 0,0-26 0 0,12-11 0 0,12-12 0 0,0-14 1 0,13-34 0 0,20-34 0 0,-8-14-1 0,-13 25 3 0,-24 10-1 0,-12 26-67 0</inkml:trace>
  <inkml:trace contextRef="#ctx0" brushRef="#br0">16434 1917 9 0,'35'-37'15'0,"-35"26"-7"0,0 11-6 0,0 0-2 0,0 0 24 0,12-12-11 0,-12 12-5 0,11 0-6 0,2 12 1 0,-1 12 3 0,35 0-1 0,-10 12-3 0,-14 23 0 0,-12-11-1 0,14-2 1 0,11 15-1 0,11-13 0 0,-11-2 0 0,-24 15 2 0,0-14-3 0,1 13 2 0,8-2-1 0,15-8 0 0,-11-3 0 0,-1-12-1 0,0 1 2 0,10-12 1 0,-9-11 0 0,22-13 0 0,1-13-1 0,0 1-1 0,-1-13 0 0,1-9 0 0,0-3 1 0,0-10-2 0,-1-11 1 0,0 8-1 0,-11-9 2 0,-12 0-1 0,12-24 0 0,-12 11-1 0,-1 14 2 0,-10-26-1 0,-1 0-1 0,-1 13 0 0,1 11 1 0,-12 12 1 0,12 25-1 0,0-1-1 0,12 12 0 0,-12 0 0 0,0 12-1 0,13 37-46 0,-2-16-35 0</inkml:trace>
  <inkml:trace contextRef="#ctx0" brushRef="#br0">1370 5096 11 0,'-12'-24'5'0,"-1"1"4"0,38-2-3 0,11 2 4 0,-25 34-5 0,13 37 3 0,0 46-4 0,0-21-1 0,0-37 3 0,0-24 8 0,11-36-5 0,37-36-3 0,10 2-3 0,2-3 0 0,-12 13-1 0,-36 13-1 0,-13 11-1 0,-23 24-3 0,12 36-77 0</inkml:trace>
  <inkml:trace contextRef="#ctx0" brushRef="#br0">1287 6620 26 0,'-24'0'15'0,"12"0"-15"0,12 0 4 0,0 12 8 0,12 24 2 0,-1 24-9 0,13-13-3 0,12-12-1 0,-12-12 2 0,-1-10 2 0,25-26 0 0,12-33-1 0,11-13 1 0,13 22 0 0,-25 3-2 0,-36 9-4 0,-23 0 3 0,0 25-36 0,0 13-31 0</inkml:trace>
  <inkml:trace contextRef="#ctx0" brushRef="#br0">1215 8441 28 0,'-13'0'2'0,"2"0"3"0,11 0 6 0,-12-11 8 0,-1 11-6 0,13 11-8 0,0 26-3 0,13-26 1 0,-1 1 0 0,-1-1 0 0,14 2 0 0,11-1-1 0,23-37 0 0,36-34-1 0,14-24-2 0,-16 36 7 0,3-24 9 0,-85 46-13 0,2 13-6 0,-13-1-97 0</inkml:trace>
  <inkml:trace contextRef="#ctx0" brushRef="#br0">429 4310 5 0,'0'0'0'0,"0"-48"27"0,0 25 1 0,0 11-13 0,0 35 4 0,0 61-8 0,11 35-4 0,2 0-5 0,-1-23 2 0,-24-25 3 0,-12-24-2 0,24-35-1 0,-12-12 3 0,12-35-5 0,0-1-1 0,-11-12 0 0,11 0 0 0,23 1-2 0,24 23 1 0,-22 11-1 0,10 13-1 0,-11 50 1 0,-12 8 2 0,12 14 0 0,-12-26 0 0,-12-9 1 0,0-13 0 0,0-24-24 0,13-11-67 0,-13 11 61 0</inkml:trace>
  <inkml:trace contextRef="#ctx0" brushRef="#br0">870 4739 49 0,'0'0'0'0,"-60"-12"29"0,60 48-14 0,0 71 3 0,24-24-7 0,12-24 0 0,-24-35-5 0,-12-24-1 0,0 0-19 0,11 0-108 0</inkml:trace>
  <inkml:trace contextRef="#ctx0" brushRef="#br0">560 6132 46 0,'0'-11'1'0,"-36"-14"-1"0,60 25 15 0,0 71 16 0,-24 38-15 0,12-4-10 0,0-34 1 0,-12-34 1 0,0-37 2 0,-12-24-4 0,12-35-4 0,37-13-2 0,-16 35-1 0,28 16 1 0,-13 21 2 0,-12 46-2 0,-12 38 2 0,-12-25-2 0,0-11-1 0,0-1-36 0,11-11-68 0</inkml:trace>
  <inkml:trace contextRef="#ctx0" brushRef="#br0">821 6477 37 0,'0'-25'20'0,"25"2"-3"0,11 12 4 0,-1 22-5 0,-23 25-8 0,-12 24-1 0,-24-1-2 0,1-11 1 0,-2-2-1 0,25-9-3 0,36-37 1 0,24 0-1 0,-13-12-1 0,1 0-4 0,-24 12-34 0,0 12-60 0</inkml:trace>
  <inkml:trace contextRef="#ctx0" brushRef="#br0">548 7846 38 0,'-12'-25'5'0,"0"25"4"0,24 13 10 0,-12 58 13 0,-12 25-16 0,12 0-7 0,12-12-5 0,12-26 1 0,-24-22-4 0,0-36 8 0,0-36-6 0,24-11 0 0,0-14-7 0,23 27 5 0,1 21-2 0,-12 26 4 0,-12 46-2 0,-2 24 0 0,-9-11 1 0,-1-13-3 0,-12-11-30 0,11-13-80 0</inkml:trace>
  <inkml:trace contextRef="#ctx0" brushRef="#br0">917 8441 42 0,'0'0'3'0,"0"-23"7"0,24-1 9 0,1 0 0 0,-2 0-7 0,13 12-6 0,-2 12-3 0,3 36-1 0,-49 12 2 0,-36-1 3 0,12-11-1 0,25-25-6 0,47 39 0 0,47 32-1 0,-35-22 1 0,-48-26 7 0,-84-9 1 0,-35 0-11 0,-24 9-126 0</inkml:trace>
  <inkml:trace contextRef="#ctx0" brushRef="#br0">12182 10501 28 0,'0'0'7'0,"0"-23"16"0,0-1 3 0,-23 0-1 0,12 24-16 0,-2-13-4 0,13-10-1 0,-12 12 3 0,0-14-2 0,-12 2-1 0,12 11-1 0,-12-12-1 0,-11 0-1 0,-14 11 0 0,2-10 0 0,0 12 0 0,-25 22-1 0,13 12 0 0,-1 14 0 0,13 10 0 0,-13 13 0 0,0 12-1 0,13 11 2 0,22-12 1 0,2 1-2 0,23 11-1 0,12 12 0 0,12 1 1 0,24-13-1 0,-1 1 2 0,13-37 0 0,-1 1 0 0,25-25 1 0,-1-11 0 0,0-12 0 0,0-12 1 0,13-11-1 0,23-13-3 0,-35-12 2 0,-2 0 0 0,-34 1 2 0,-12-1-3 0,0 1 1 0,-13-13 0 0,2 2 2 0,-14-3-2 0,-22-22 5 0,-14 11-3 0,2 1-2 0,-13 23 0 0,0-11 1 0,-12-1-1 0,-24 12 1 0,-10 14 0 0,23-3 0 0,-13 24 0 0,-11 2-2 0,-13 11-1 0,-23 36 1 0,12 23 0 0,35-11-20 0,1 59-122 0</inkml:trace>
  <inkml:trace contextRef="#ctx0" brushRef="#br0">12563 10680 17 0,'0'0'0'0,"-11"-24"21"0,22 0-11 0,-11 24 3 0,12 24 0 0,0 36-3 0,-12-1-4 0,12 14-2 0,-12-27-2 0,0 2-1 0,0-24 1 0,0-12 0 0,-12-12 2 0,12-36-2 0,0-12-2 0,24 13 0 0,-12 24 0 0,24 11 0 0,-2 34 1 0,2 3 1 0,-11-14-2 0,-25 13 2 0,0-24-1 0,0-1-18 0,0 1-38 0,0-1 17 0</inkml:trace>
  <inkml:trace contextRef="#ctx0" brushRef="#br0">12671 10632 23 0,'0'-12'6'0,"0"-23"14"0,12 11 0 0,-12 35 2 0,0 97-7 0,0 23-8 0,0-12-2 0,0-36 0 0,0-35-2 0,0-24 0 0,0-24 3 0,0-48-4 0,0-23-1 0,10-1 0 0,15 13-1 0,-14 22-1 0,25 26 0 0,1 59 1 0,-3 23 2 0,-21 1 0 0,-1-13-1 0,-1-22-11 0,14-3-60 0,-25-22 15 0</inkml:trace>
  <inkml:trace contextRef="#ctx0" brushRef="#br0">13099 10978 79 0,'-12'12'12'0,"35"72"4"0,-10-2 4 0,-13 2-6 0,0-37-7 0,0-34-2 0,0-13 0 0,-13-50-22 0,26 29-111 0</inkml:trace>
  <inkml:trace contextRef="#ctx0" brushRef="#br0">12836 13597 32 0,'0'0'0'0,"-22"-82"16"0,22 57 14 0,11 25-6 0,0 83-8 0,14 12-9 0,-14-22-1 0,2-27-2 0,-13-21 0 0,0-38 4 0,0-34-7 0,12-1-1 0,24 24-2 0,-13 24 1 0,25 36 1 0,-12 12 0 0,-12-13 1 0,-12 12-2 0,-1-10-32 0,-11-13-69 0</inkml:trace>
  <inkml:trace contextRef="#ctx0" brushRef="#br0">13195 13728 69 0,'0'-12'4'0,"0"-24"0"0,35 13 14 0,13 11-2 0,-12 35-10 0,-1 13 2 0,-35 24 1 0,-11-12-3 0,-13-1 0 0,12-23-2 0,12-11-2 0,0-13 0 0,47-37-2 0,0 1 0 0,14 12 1 0,-26 12-12 0,-11 12-49 0,-24 0-17 0</inkml:trace>
  <inkml:trace contextRef="#ctx0" brushRef="#br0">14564 10073 26 0,'0'0'4'0,"0"24"16"0,11 47 0 0,-11 12-7 0,0 1-6 0,0-36-1 0,0-37-2 0,0-11 4 0,13-48-7 0,-1-11-1 0,23 34 0 0,-11 38 0 0,12 47 1 0,-13-1 0 0,2-23 0 0,-14-12-19 0,13-11-61 0</inkml:trace>
  <inkml:trace contextRef="#ctx0" brushRef="#br0">14921 10370 48 0,'0'0'5'0,"-12"-12"6"0,12 0-1 0,0 1 2 0,12-1-4 0,24 12 0 0,-12 12 1 0,-12 36-1 0,-24-14-4 0,0-21-4 0,0 24 1 0,48-16-1 0,34 4 0 0,-21 11 0 0,-37-13 4 0,-60 14 1 0,-47-3-21 0,59-9-47 0</inkml:trace>
  <inkml:trace contextRef="#ctx0" brushRef="#br0">11611 7894 10 0,'0'-36'8'0,"0"-22"20"0,0 45-12 0,0 97-5 0,-12 129 2 0,1 97-1 0,11-37-3 0,23-94-6 0,1-71-1 0,-12-48-4 0,-24-97-62 0,-1 14 19 0</inkml:trace>
  <inkml:trace contextRef="#ctx0" brushRef="#br0">11588 7834 33 0,'-13'-23'10'0,"1"33"4"0,-24 63 7 0,-23 22-2 0,11-12-2 0,13-24-9 0,23-34-4 0,12-50 0 0,0-46-1 0,0-36-2 0,47 12-1 0,1 24 0 0,23 47 0 0,1 72 3 0,11 35 2 0,-11-1-2 0,-37-21-2 0,1-14-10 0,-36-23-109 0</inkml:trace>
  <inkml:trace contextRef="#ctx0" brushRef="#br0">10099 7871 39 0,'-13'0'6'0,"-34"-25"40"0,22 0-12 0,38 4-20 0,35 8-7 0,34 1-3 0,26-13 0 0,-48 14 0 0,-26-12 1 0,-21 10 2 0,-36-11-3 0,-1 24-1 0,-12 0-1 0,12 0 1 0,12 48-4 0,24 59 1 0,36 12-1 0,-2 0 3 0,-33-35 4 0,-36-38 17 0,-49-21-11 0,1-25-8 0,35 0-6 0,36 0-28 0,48 0-54 0,-13-12-11 0</inkml:trace>
  <inkml:trace contextRef="#ctx0" brushRef="#br0">10683 7645 39 0,'-61'-50'33'0,"49"50"-15"0,-11 61-8 0,-26 70 6 0,26 12-7 0,23-36-7 0,0-24-3 0,36-47-15 0,12-24-33 0,-13-72-12 0</inkml:trace>
  <inkml:trace contextRef="#ctx0" brushRef="#br0">10849 7763 43 0,'-12'-36'28'0,"-12"25"-10"0,-13 58-8 0,-9 48 2 0,10-23-5 0,25-13-5 0,45-11 0 0,2-36-1 0,24-12 1 0,-12-36-1 0,-26-1 0 0,3-9 0 0,-25-13 0 0,-12-1 0 0,-11 12-1 0,-25 24 1 0,24 12-1 0,-12 24 0 0,24 24-1 0,12 10 1 0,23 4-1 0,26-16 1 0,-1-9 0 0,11-13-18 0,-23-12-53 0,-36 0 39 0</inkml:trace>
  <inkml:trace contextRef="#ctx0" brushRef="#br0">10932 7561 32 0,'0'-12'7'0,"0"-13"1"0,83 96 3 0,0 97 5 0,-11 45 1 0,-60-8 0 0,-36-63 0 0,-47-58-6 0,-1-50-10 0,25-34-41 0,34 0-37 0</inkml:trace>
  <inkml:trace contextRef="#ctx0" brushRef="#br0">21017 12073 11 0,'-11'0'8'0,"-12"0"5"0,0 0 2 0,10 0-8 0,1 0 3 0,-12 0 3 0,12 0-1 0,0 12-3 0,12-12-4 0,0 0-3 0,0 0 0 0,0 0 2 0,0 11-2 0,24-11 0 0,25 0 0 0,8 0-1 0,16 0 1 0,-3 0 0 0,2 0-1 0,12 0 0 0,-1-11-1 0,13 11 1 0,-1 0 1 0,-12 0 0 0,0 0-1 0,-23 0 2 0,0 0-1 0,-25-12 0 0,25 1-1 0,-12 11 0 0,-2 0-1 0,-10 0 1 0,-11 0 1 0,-14 0 0 0,2 0 0 0,10 0-1 0,-11 0 0 0,0 0 0 0,1 0 2 0,-2 0-2 0,12 0 0 0,2 0-1 0,-2 0 0 0,-11 0 1 0,-12 0 1 0,0 0-1 0,24 0-1 0,-24 0-4 0,0 0-53 0,-12-13-32 0</inkml:trace>
  <inkml:trace contextRef="#ctx0" brushRef="#br0">22029 11836 0 0,'0'0'8'0,"0"-13"9"0,0 13-6 0,0 0 3 0,0 0-2 0,0 0-3 0,0 0 0 0,0 0 1 0,0 0-6 0,13 13 0 0,-1-13 1 0,12 11-2 0,-12 1 1 0,12-1-2 0,-1 1-2 0,1 13 2 0,12-14 0 0,0 1 2 0,0-1-4 0,-13 2 1 0,1-13-1 0,-12 0 2 0,0 12-1 0,0 0-1 0,0 1 1 0,0-13-1 0,0 0 1 0,-12 11-1 0,12-11 1 0,-12 0-1 0,0 0 3 0,0 0-1 0,0 10-1 0,-12-10 0 0,0 13 0 0,-12-1-1 0,0 0 1 0,12 1-1 0,-12 10 0 0,1 1 0 0,-2 0 1 0,2-1-1 0,-1 13-1 0,-12 0 1 0,1-1 0 0,10-10 0 0,2-2 1 0,-1 1-1 0,-1 0 0 0,15-11 0 0,-2-2 1 0,12-11-1 0,0 10 0 0,0-10 0 0,0 0 1 0,-12 0 5 0,12 0-6 0,0 0 0 0,0 0 0 0,0-10-95 0</inkml:trace>
  <inkml:trace contextRef="#ctx0" brushRef="#br0">12956 14109 20 0,'-35'0'37'0,"11"0"-6"0,12-12-9 0,-1 0-11 0,49 12-4 0,36-13-2 0,12 13-2 0,-1 0-4 0,-35 0 2 0,-26 0 2 0,-22 0 3 0,-22 0 7 0,-26 0-10 0,-12 0 3 0,-10 0-3 0,9 0-1 0,38 0 1 0,23 0-1 0,35 0 0 0,48 0-2 0,1 0-2 0,-12 0 3 0,-37 0-2 0,-11 0 3 0,-48 0 1 0,-47 13 0 0,-1-13 1 0,13 12-2 0,36 0-1 0,57 1-143 0</inkml:trace>
  <inkml:trace contextRef="#ctx0" brushRef="#br1">11682 9382 17 0,'12'0'25'0,"-12"0"9"0,-24 13-12 0,24-2-15 0,0 12-2 0,12 25 0 0,0 0 2 0,0 0-3 0,-12 0-1 0,0-1 0 0,12 1 0 0,0-1-2 0,12-11 1 0,-12 23-1 0,10-11 1 0,-9-12 1 0,-1 11-1 0,12 13-1 0,-1-2 1 0,-10 3 0 0,-1-25 1 0,-1 22 0 0,2-8-2 0,9 8-1 0,3 2 1 0,-14-12 0 0,2-1 0 0,-1 0 0 0,-1 13 0 0,14 1 0 0,-14-15 0 0,1 13 0 0,0-9-1 0,12-4 2 0,-12 13 0 0,0 1 0 0,0 1 0 0,0 10-2 0,1-12 1 0,-2 0-2 0,1 1 3 0,-12 11 0 0,11 13 0 0,1-13-2 0,-1-10 2 0,2 10 0 0,-1 0 0 0,0-12 0 0,12 12 0 0,-12 1-2 0,0-14-2 0,10 3 4 0,-9 10-1 0,-1 2 0 0,-1-27 1 0,2 2-3 0,10 13 4 0,-10-3-2 0,-1 2 0 0,-12 11-3 0,11 0 3 0,13-23-2 0,0 25 2 0,-1-15 0 0,2 14-1 0,-1 11-1 0,-12-24 3 0,-1 13-3 0,13 11 3 0,-12 1-1 0,12-13-1 0,-24 12 1 0,24 1-1 0,-12-13 1 0,12 1 0 0,-1-1-1 0,0 12 0 0,-10-11 0 0,-1-1 1 0,12-12-1 0,12 1 0 0,-25 1 0 0,13-3 1 0,-1-11-1 0,2 14 1 0,-14-38-1 0,14 1 1 0,-2 0-1 0,13-12-1 0,-11-1 2 0,-14-11 0 0,12 0 0 0,13-11 0 0,-13-12-1 0,2 10 0 0,11 1 0 0,-12-23 1 0,11-13 0 0,1 1 0 0,-13 10-1 0,2 3-1 0,-1-3 2 0,0-10 1 0,10-13-2 0,2-1 1 0,-11 15-1 0,-2-26 1 0,13 1-1 0,-12-12 0 0,13-1 1 0,-16 13-1 0,4 12 1 0,-25-25-1 0,24-11 0 0,-12 11 0 0,24 0 0 0,-24 13 1 0,0-13-1 0,-1 2 0 0,0-12 1 0,14-3-1 0,-14 26 0 0,2-12 0 0,-1-26 1 0,-1 4 0 0,14 9 0 0,-14 13-1 0,1-14 1 0,0-8-1 0,-12 9 1 0,24 13-2 0,1-1 1 0,-14 0 1 0,-11-10 0 0,0 10-1 0,12 2 0 0,-1 11 1 0,14-13 0 0,-2-24 0 0,-12 24-1 0,2 0-1 0,-13 13 1 0,12-11 2 0,0-2-1 0,12 1 0 0,0 12-3 0,-2-1 3 0,-9 1-1 0,-1-13 1 0,24-10 0 0,-12-2-1 0,-12 12-1 0,12 1 2 0,-13-12-1 0,25-12 1 0,0 23-1 0,-12 1 0 0,-24-13 0 0,12-22 1 0,23-13 0 0,1 47-1 0,-12 13 0 0,-12-11-1 0,-12-15 4 0,24 14-6 0,11 24 4 0,-11-1-2 0,-12-11 2 0,-12 10-2 0,11 14 1 0,2 0-1 0,11 23 0 0,-12 12 0 0,-1-13 1 0,-11 14-1 0,11-1 1 0,-11 12-1 0,0-11 0 0,0 11-2 0,0 0 2 0,0 11-1 0,0-11-4 0,-11 12 0 0,11-1 5 0,-11-11 0 0,-1 25-7 0,12 0-12 0,-12 21-2 0,-13 26-3 0,-22 36-77 0</inkml:trace>
  <inkml:trace contextRef="#ctx0" brushRef="#br1">13683 13990 6 0,'-13'0'14'0,"-23"0"-32"0</inkml:trace>
  <inkml:trace contextRef="#ctx0" brushRef="#br1">14254 13787 36 0,'13'-12'40'0,"-2"1"-9"0,-11-1 0 0,-24 12-16 0,-47 23-9 0,-36 25-2 0,-47 12 2 0,58-13-1 0,11 1-2 0,14-25 0 0,48-10-1 0,10-13 0 0,13-24-5 0,36-12-9 0,-11-11 1 0,21-14 4 0,-10 2 5 0,13 0 1 0,-2 11 1 0,2 13 1 0,-15-1 4 0,-21 24 1 0,-13 12-1 0,-24 48 2 0,-24-2-2 0,-11 27 0 0,11 9-2 0,12-21-1 0,1-26 1 0,11 1 0 0,-1 0-1 0,2-12 0 0,-1-13 0 0,12-11 0 0,12 0-1 0,12 0 0 0,48 12-1 0,11-12 0 0,1 24-3 0,-13-12 3 0,-35 0 2 0,-11-12 2 0,-2 0 2 0,-11-12-5 0,0 12-28 0,0 25-131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57D200"/>
      <inkml:brushProperty name="antiAliased" value="0"/>
    </inkml:brush>
  </inkml:definitions>
  <inkml:trace contextRef="#ctx0" brushRef="#br0">5121 6418 49 0,'-11'-48'13'0,"-26"-12"22"0,25 37-23 0,12-1-9 0,0 24 0 0,12 47 2 0,0 61 1 0,13 58-2 0,9-22-1 0,14-50-2 0,12-70 4 0,-12-48 1 0,11-59-2 0,-11-24-1 0,-13-36-3 0,-11 12 0 0,-24 12 2 0,-13 35-2 0,-9 73 0 0,10 46-1 0,12 49 2 0,23 23 0 0,24 0-1 0,14-24 2 0,10-36-8 0,12 14-65 0,-71-51 23 0</inkml:trace>
  <inkml:trace contextRef="#ctx0" brushRef="#br0">5800 6381 92 0,'-12'0'1'0,"-24"-11"10"0,48 11-2 0,0 36 6 0,12 10-4 0,-1 4-5 0,-12 8-3 0,-11-22 0 0,0-25 1 0,0-11 1 0,-34-82-2 0,34 34-2 0,0 0-1 0,34 0 0 0,27 1 0 0,23 10-1 0,-14 37 2 0,-34 25-1 0,-12 23 1 0,-12 0-1 0,24-25 1 0,12-12-1 0,-13-45 2 0,-11-26 0 0,-1-11-1 0,2-13 0 0,-13 25-1 0,11 11 1 0,-12 36-1 0,-11 36 0 0,13 35 0 0,-1 25 0 0,-1-38 1 0,2-33-1 0,10 24 1 0,13-14 1 0,12-23 1 0,0-36-11 0,-12-35-45 0,-25 23-51 0</inkml:trace>
  <inkml:trace contextRef="#ctx0" brushRef="#br0">6526 5667 124 0,'-36'-11'5'0,"-24"-13"5"0,85 24-16 0,10 0-88 0</inkml:trace>
  <inkml:trace contextRef="#ctx0" brushRef="#br0">20434 5191 53 0,'13'-83'42'0,"70"71"-41"0,-23 49 10 0,-50 68 2 0,-10 62-4 0,0-83-5 0,0-48 2 0,0-26 8 0,0-44-7 0,13-62-5 0,-1-34 0 0,24-12-2 0,0 58 0 0,-1 13 0 0,-11 46-2 0,24 50 0 0,-1 57 0 0,1 12 1 0,-12-21 1 0,0-37 1 0,-24-36 2 0,-12-36 0 0,23-47-2 0,24-49 0 0,14 37 0 0,-15 72-2 0,3 46-3 0,-2 61 3 0,-11 23 1 0,-23 0-8 0,-13 24-40 0,0-72-24 0</inkml:trace>
  <inkml:trace contextRef="#ctx0" brushRef="#br0">21602 5144 62 0,'11'-24'16'0,"2"12"5"0,-2 37-9 0,-11 21-3 0,-11 13-3 0,11 25-5 0,24-36 1 0,23-13-1 0,12-23 1 0,-11-36 1 0,0 1-1 0,-24-25 0 0,-12-11-1 0,-12 23 0 0,11 36-1 0,-11 24 0 0,-11 47 0 0,11-11 0 0,23-25 0 0,13-11 1 0,24-12 0 0,11-35 0 0,12-48-1 0,-23-61 2 0,-12-23-2 0,-25 11 2 0,13 14-5 0,12 34 1 0,-24 49 2 0,-24 35-3 0,-12 37 0 0,-24 80 2 0,-12 50 2 0,24 0-2 0,36-34 1 0,36-27 0 0,0-46 0 0,23-48 3 0,-11-48-2 0,10-46 1 0,-21-14-1 0,-14 48-1 0,-11 48-1 0,-12 60 1 0,-12 34 0 0,0 2 1 0,12-24 0 0,24-24-1 0,11-11-20 0,13-38-73 0</inkml:trace>
  <inkml:trace contextRef="#ctx0" brushRef="#br0">22734 4655 19 0,'-13'-35'2'0,"13"-1"-2"0,24 24 10 0,-24-13 19 0,0 25-11 0,-11 0-11 0,11 13-4 0,0 11 0 0,-13-11 2 0,13 10-1 0,0 12-2 0,0 1 0 0,0-12 2 0,0-12 2 0,-12-12-3 0,12 12-2 0,0 12-1 0,-12 11 1 0,12 1-1 0,0 12 0 0,-24 23 2 0,24 0-1 0,-12-12 1 0,24 2 1 0,12-14 0 0,0-11-2 0,0-12 1 0,12 0-4 0,-1-24-19 0,1-12-67 0</inkml:trace>
  <inkml:trace contextRef="#ctx0" brushRef="#br0">22602 4989 34 0,'-13'0'20'0,"2"-24"6"0,47 0-14 0,35 11-7 0,25 2-4 0,35 11-2 0,-37-12 1 0,-45-11 1 0,-14-13 12 0,-35 13-3 0,0-2-5 0,0 13-4 0,0 83-1 0,-24 61 3 0,13-13 0 0,22-36 0 0,25-23 0 0,11-13-37 0,-22-36-50 0</inkml:trace>
  <inkml:trace contextRef="#ctx0" brushRef="#br0">23269 4655 103 0,'0'0'0'0,"-72"-47"29"0,72 23-16 0,0 12-10 0,0 12-3 0,12 36-6 0,36 24-116 0</inkml:trace>
  <inkml:trace contextRef="#ctx0" brushRef="#br0">21637 6429 19 0,'0'-35'13'0,"13"-12"-9"0,10-3 12 0,-23 16 13 0,-12-3-3 0,1 14-10 0,-13 12-12 0,0 45-5 0,-12 27 3 0,0 46 1 0,1 35-2 0,11 0 1 0,36-21-2 0,10-50-1 0,27-35 2 0,-1-36 2 0,11-48 0 0,0-35 0 0,1 11-3 0,0 37 0 0,-35 35-3 0,-14 35 3 0,1 24 0 0,22-22 0 0,-9-26 1 0,11-22 1 0,-12-26 0 0,-12-22 0 0,-12-12-1 0,-24-1-1 0,-12 37 0 0,-1-1 0 0,14 36-1 0,-11 47 0 0,9 1-1 0,13 25 3 0,24-39-1 0,13-22 0 0,9-24 2 0,26-22-2 0,10 21-1 0,-21 37 0 0,-26 11 0 0,-23 1 1 0,0-36 4 0,13-36-1 0,34-10-2 0,2-15-2 0,-2 49-1 0,-12 35 1 0,1 27 1 0,12-16-2 0,11-22 2 0,-12-47 2 0,2-37-2 0,-2-11 2 0,-11-24-1 0,0-12-1 0,-13 35 0 0,-23 60 0 0,0 37-4 0,0 82 3 0,-23 36 1 0,11-24-1 0,24-12-7 0,11-24-40 0,-11-47-31 0</inkml:trace>
  <inkml:trace contextRef="#ctx0" brushRef="#br0">22519 6489 53 0,'-12'-12'20'0,"47"12"-15"0,37-12-3 0,23-24 7 0,-11 13 3 0,-37 11-4 0,-35 59-3 0,-12 25 1 0,-12-1-6 0,24-35 3 0,24-24-2 0,10-48 3 0,-21-12-2 0,-14-48 0 0,-11 25 0 0,-36 37-2 0,2 34-1 0,-2 23 0 0,-1 13 1 0,26 47-1 0,47-24 1 0,24-34-1 0,-2-25-1 0,3-48 3 0,-2-12-1 0,-23 1 2 0,-13 11-2 0,-10 37 0 0,-13 22-3 0,12 12 3 0,-12 25 0 0,11-12 0 0,13 1 1 0,-12-14-1 0,12-23-1 0,12-23 3 0,0-14 0 0,-2-10-2 0,-9 10 1 0,-14 14-3 0,-11 12 2 0,13 11 0 0,-1 34 0 0,0 14-1 0,-12-12 0 0,34-12 1 0,2-11 1 0,0-38 0 0,12-23 0 0,-12 0 0 0,-24 25-1 0,12 12-1 0,-1 34 0 0,25 25 0 0,-24-1 0 0,-12-35 1 0,-12-24 11 0,24-59-4 0,12-13-3 0,11 25-3 0,0 23 2 0,-11 13-2 0,1-2-13 0,-3 37-39 0,-34 1-13 0</inkml:trace>
  <inkml:trace contextRef="#ctx0" brushRef="#br0">22042 7322 83 0,'-202'13'10'0,"35"10"-7"0,107 1-3 0,73-24 3 0,106-13 4 0,190-46 2 0,179-12 1 0,25 23-8 0,-156-11 2 0,-298 59-3 0,251-73 8 0,-73 2 1 0,-105 37-8 0,-132-3 3 0,-96 26-19 0,-11 34-105 0</inkml:trace>
  <inkml:trace contextRef="#ctx0" brushRef="#br0">20232 11085 2 0,'0'0'-2'0</inkml:trace>
  <inkml:trace contextRef="#ctx0" brushRef="#br0">20232 11085 2 0,'0'0'3'0,"0"-11"1"0,0 11-5 0,0 0-7 0</inkml:trace>
  <inkml:trace contextRef="#ctx0" brushRef="#br0">20089 10609 2 0,'-11'0'8'0,"11"-12"-7"0,0 0-2 0,0 12 1 0,11-13 0 0,-22 13-1 0,11-11-8 0</inkml:trace>
  <inkml:trace contextRef="#ctx0" brushRef="#br0">19982 10488 19 0,'-12'0'13'0,"12"-10"12"0,0-14-6 0,0 0-4 0,0 11-5 0,0 13 0 0,0-11 0 0,-12 11-4 0,0-12-1 0,12 12-3 0,-11 12-3 0,-1 24 2 0,-1 10-1 0,26-21-1 0,-13-13 2 0,23-12 1 0,-11-12 0 0,0-13 0 0,-12-9 0 0,-12 10 3 0,0 11 0 0,-11 2-2 0,10 11-4 0,13 24 1 0,0 0 0 0,13-11-1 0,10-13 1 0,1 0 2 0,-12-13-2 0,-12-11 2 0,0 0 1 0,-12 12 0 0,0 1-1 0,0 11-2 0,1 23-1 0,-1 1 1 0,12 0 0 0,12-24 0 0,-1-24 1 0,1 11 0 0,-12 2 0 0,0 11-1 0,0-12-12 0,12 12-73 0,0 0 35 0</inkml:trace>
  <inkml:trace contextRef="#ctx0" brushRef="#br0">18851 8834 84 0,'-12'0'3'0,"12"-12"2"0,23-11 11 0,-10 12 16 0,-26-2-8 0,2 1-9 0,11 0-11 0,0 12-3 0,0 12-1 0,0 13 3 0,11-2-2 0,2-23 1 0,34 0-1 0,-11-23 2 0,-12-14 4 0,-24 1 2 0,-24 1-1 0,-23 11-1 0,23 12-3 0,-1 12-5 0,2 12 2 0,-1 24-3 0,-1-13 3 0,15 0-1 0,33-10 0 0,13-13 1 0,0-24-1 0,-24 1 2 0,-12-1 4 0,-36 0-2 0,0 1-4 0,36 23-22 0,11 71-54 0,2-12-32 0</inkml:trace>
  <inkml:trace contextRef="#ctx0" brushRef="#br0">19542 11418 73 0,'-36'-36'18'0,"12"1"-1"0,24 11-8 0,13 12 2 0,-13 12-6 0,11 0-3 0,1 23 0 0,12-10 0 0,-12-1 0 0,-1-12 2 0,-11 0 2 0,0 0 4 0,0-12-5 0,-11-12-2 0,-1 12-1 0,-12 1 0 0,12 11-1 0,1 11-2 0,-2 12 1 0,26-10 0 0,-2-1 1 0,25-12-1 0,-24-12 1 0,-12-1 3 0,0 13 2 0,-12 0-4 0,12 0-9 0,12-23-67 0,-1 12-9 0</inkml:trace>
  <inkml:trace contextRef="#ctx0" brushRef="#br0">18089 10228 31 0,'-12'-37'10'0,"1"26"9"0,-2-12 8 0,-23 10-2 0,12 13-15 0,24 13-9 0,-11 21-1 0,11 14 1 0,11-12-2 0,1-12 3 0,12-36 5 0,0-24-2 0,-11 1 0 0,-13 10 3 0,-37 2-5 0,1 12 1 0,-11 22-3 0,22 1-1 0,25-1-1 0,13 2 2 0,-1-1-1 0,35-12 0 0,1 12-46 0,-12-12-50 0</inkml:trace>
  <inkml:trace contextRef="#ctx0" brushRef="#br0">16469 8834 48 0,'0'0'1'0,"-13"-12"-2"0,26 12 44 0,-13 0-30 0,0 12-6 0,12 13-2 0,12-25 0 0,-24 0 7 0,0 0-1 0,0-37-2 0,-13 3-2 0,2 21-1 0,-14 1-5 0,3 12-1 0,-2 12 1 0,24-12 0 0,0 13-2 0,12-2 1 0,-12-11 1 0,12-11 0 0,0-2-19 0,23 37-124 0</inkml:trace>
  <inkml:trace contextRef="#ctx0" brushRef="#br0">15267 7440 10 0,'0'-10'36'0,"0"-14"0"0,-12 12-16 0,-1 0-9 0,2-1-5 0,11 2 1 0,0-1-3 0,0 24-4 0,0-1 1 0,0-11-1 0,0 0 3 0,11-11 4 0,14-25-1 0,-14 12 3 0,-22 1-1 0,-25 23-4 0,0 12-3 0,13-1-1 0,23 1 0 0,11 0 1 0,25-12-5 0,35-12-54 0,-35 0-15 0</inkml:trace>
  <inkml:trace contextRef="#ctx0" brushRef="#br0">17231 6739 28 0,'-36'-11'9'0,"25"-14"-1"0,11 13 6 0,0-1 12 0,-12 13-12 0,12 0-10 0,0 13 0 0,12 11-4 0,-1-11 2 0,-11-13 9 0,0-13 0 0,-11-11 0 0,-12 11-3 0,10 3-4 0,-11 10-2 0,12 10-2 0,24 3 0 0,0-13 1 0,24-23 2 0,-36-1 3 0,0 24-4 0,0 13-27 0,23 8-86 0</inkml:trace>
  <inkml:trace contextRef="#ctx0" brushRef="#br0">17243 6739 13 0,'0'0'12'0,"-12"-24"16"0,1 24-7 0,11-24-5 0,-12 1-2 0,12 12-6 0,-13 11-4 0,-21-13 0 0,-3 26-1 0,1-2-1 0,25 12-2 0,11 14 0 0,0-14 0 0,23-12 0 0,-11-11 2 0,12-34 2 0,1-3 2 0,-25 3 1 0,0 21-1 0,0 13-3 0,-13 0-3 0,13 13 1 0,0-2-2 0,36 12-44 0,-12 1-36 0</inkml:trace>
  <inkml:trace contextRef="#ctx0" brushRef="#br0">1013 5644 3 0,'-24'-12'13'0,"12"12"4"0,1-13-5 0,11 2 12 0,0 11-17 0,23 0-1 0,-12 24 1 0,25 0 1 0,-24 10 2 0,24 3-2 0,-12 10-2 0,12 1-1 0,-1 0-3 0,1-2 0 0,0 4 1 0,0-3-1 0,-1 11-1 0,-12 3 1 0,13 10-2 0,0 2 0 0,0-15 2 0,24 2-1 0,-1-2 1 0,-23 15-2 0,0-14 1 0,-1 14 1 0,12-15-1 0,-11-11-1 0,24-10 3 0,-11 10-3 0,-2-23 2 0,0-11-1 0,-11-13 0 0,24 0 1 0,-14-25-1 0,3 13 0 0,-2 12-1 0,0-13 1 0,25-10-1 0,-12-12-1 0,10 11 2 0,-9-24 1 0,-13 2-1 0,-14-4 0 0,-9-9 0 0,11 0 0 0,-12-1 0 0,11 1 1 0,-10-14 0 0,-14 15-1 0,12-14 0 0,2-11 1 0,-1 12-1 0,-1-1 0 0,1 1 0 0,0-13-1 0,-12 1 1 0,12 12 1 0,12-1 1 0,-26 13-1 0,15-1 0 0,-14 1 3 0,2 23 2 0,-1 12-3 0,-1 24-4 0,-11-13-1 0,13 13-161 0</inkml:trace>
  <inkml:trace contextRef="#ctx0" brushRef="#br0">15755 11610 1 0,'0'0'1'0,"0"-25"12"0,11 0 3 0,-11 2 15 0,0-1-11 0,-11 12-10 0,-1 12-8 0,12 12-1 0,12 12-1 0,-12 12 1 0,24-12 1 0,-12 10-1 0,11-21-1 0,1-1 2 0,12-24 1 0,-12-22 2 0,-24-3 0 0,-24 24-1 0,-12-21 0 0,-11 21-1 0,22 13-1 0,2 13-2 0,10 10 0 0,13 13-1 0,13 10 2 0,-1-9-1 0,12-24 1 0,23-13-1 0,1-37 0 0,-24 3 2 0,-24 9 0 0,-36 0 2 0,-24 14-1 0,13 11 1 0,-1 0-4 0,36 24 0 0,0 0 0 0,24 0 1 0,12-14 0 0,0-44 1 0,-12-3 0 0,-12 14-1 0,0-1-1 0,-12 37-34 0,-12 21-73 0</inkml:trace>
  <inkml:trace contextRef="#ctx0" brushRef="#br0">16731 11300 48 0,'0'0'4'0,"-24"-25"19"0,24 0-17 0,0 4 13 0,-11 8-5 0,-1 1-5 0,-1 0-5 0,13 12-3 0,-11 24-1 0,-1 10 1 0,12-9 0 0,12 23 0 0,24-37 1 0,-13-11 1 0,13-23 2 0,-36-1 4 0,0-13-2 0,-24 16-1 0,-11-4-3 0,10 0-2 0,-11 25 0 0,13 25-1 0,-1 11 0 0,37-13 0 0,10-23 0 0,24-34 1 0,-22-16 0 0,-14 3 0 0,-11 23-2 0,-11 13-24 0,11 22-50 0,0-11 10 0</inkml:trace>
  <inkml:trace contextRef="#ctx0" brushRef="#br0">17291 10680 36 0,'-12'-24'4'0,"0"-12"9"0,12 13 1 0,-13-2 7 0,-21 14-12 0,-2 22-6 0,13 14-1 0,10 10 0 0,1 1 0 0,12 0-1 0,0-1 0 0,0-10-1 0,12-2 1 0,1-12 1 0,10-22 3 0,-12-25 1 0,2-22 2 0,-13 8 1 0,-36 16-3 0,-12 22-3 0,12 0-3 0,0 36 1 0,25-1-1 0,35 13-19 0,59-11-61 0,-59-25 41 0</inkml:trace>
  <inkml:trace contextRef="#ctx0" brushRef="#br0">17124 9918 56 0,'0'0'0'0,"0"-24"41"0,12 24-20 0,-12 24 4 0,-12 23-15 0,12 1-6 0,12-36-1 0,0-1 4 0,24-58-1 0,0 0 3 0,-36-1 3 0,-12 35-5 0,-24 13-5 0,12 13-1 0,24-13-3 0,60-13-39 0,-1 13-79 0</inkml:trace>
  <inkml:trace contextRef="#ctx0" brushRef="#br0">17231 9370 25 0,'-23'-35'27'0,"-13"11"9"0,25 12-16 0,-2 12-6 0,1 12-10 0,24 22 1 0,12 3-2 0,-1-13 2 0,2-48 3 0,-14-13 2 0,-11-9 0 0,-11 34-6 0,-1 12-4 0,-1 12-25 0,26 24-91 0</inkml:trace>
  <inkml:trace contextRef="#ctx0" brushRef="#br0">16719 7871 31 0,'0'0'11'0,"-23"-25"29"0,34 13-31 0,25 12 4 0,0 24-2 0,12-11-2 0,-13-13 0 0,-11-37 0 0,12-22-4 0,-36 0-1 0,0 22 0 0,-13 14-1 0,-34 23-1 0,12 0 1 0,-1 12-2 0,12 23-1 0,36 1 0 0,25 12 0 0,-3-35 1 0,14-13 0 0,-12-13 0 0,-12-24 1 0,-13 3 0 0,-22 9 0 0,-25 13-1 0,0 12 0 0,-13 0-1 0,39 24 1 0,-1 0-1 0,11-1 0 0,21 2 0 0,4-13 0 0,-1-12 1 0,-12-12 0 0,-1-13 1 0,-22-9 0 0,-25 9-2 0,11 13 1 0,-9 1-1 0,10 22-1 0,12 26 2 0,12-14-1 0,24 13-1 0,12-24 2 0,10-12-1 0,-10-24 0 0,-11 0 1 0,-13 1 0 0,-24-14 1 0,-24 14-2 0,-12 12 0 0,25 11 1 0,-13 11-2 0,24 24 2 0,12 1-4 0,24 12 3 0,23-23 0 0,1-14 2 0,-24-22-3 0,0-26 4 0,-24 13-5 0,-12-12 4 0,-13 12-3 0,-11 13 3 0,13 11-3 0,0 11 1 0,-1 37-1 0,12 0 0 0,37-12 1 0,9-1 1 0,14-23-1 0,-12-12 0 0,-12-24 0 0,-13-10 2 0,-11-3-3 0,-23 1 3 0,-1 25-3 0,-12-2 2 0,12 37-2 0,24-1 1 0,-12 14 0 0,24-3 0 0,12 3 0 0,12-24 0 0,-12-13 0 0,-1-13 0 0,1-24 1 0,-24 3 0 0,-24-3-1 0,1 26 1 0,-1-1-1 0,-12 24 0 0,12 12-1 0,12 0 1 0,12 0 0 0,12 11 0 0,24-23 0 0,-12 1 0 0,-12-26 0 0,0 1 1 0,-12 0-1 0,-12 12 0 0,-13 0 0 0,14 0 0 0,-1 0 0 0,12 0 0 0,0 12 0 0,0 0 0 0,0-12 0 0,0 0 0 0,0 0 0 0,0 0 0 0,0 0 0 0,0 0 0 0,0 0 0 0,0 0 0 0,0 13 0 0,12-13 0 0,-12 0 0 0,0 0 1 0,-12 0-1 0,12 0 0 0,-13 0-1 0,13 0 1 0,0 0-1 0,0 0 3 0,0 0-3 0,0 11 1 0,0-11 0 0,-11 0 1 0,11 0-1 0,0 0-1 0,0 0 2 0,-12 0-1 0,12-11 1 0,12 11-20 0,24 34-136 0</inkml:trace>
  <inkml:trace contextRef="#ctx0" brushRef="#br0">18196 6452 28 0,'0'0'0'0,"12"-94"20"0,24 33-4 0,-14 15-2 0,-9 21 0 0,-13 25-3 0,-71 25-5 0,-12 21-2 0,-1 38 0 0,-47 48-3 0,-24 58 2 0,-11 24-1 0,23-11 6 0,36-25-1 0,47-23-5 0,12-24 1 0,25-36-1 0,-24-35 1 0,22-49 2 0,-11-11-1 0,13-59-3 0,23 13 0 0,0-27-1 0,11 14 1 0,-11-14 0 0,12 15 0 0,0-2-2 0,12 13 1 0,-12 23 0 0,1 0 0 0,-13 24 0 0,0 0 1 0,0 0-1 0,-13 24 0 0,13 35 0 0,-24 25 1 0,12 12-2 0,-12-2 1 0,1-10 1 0,-13-25 0 0,36-11 0 0,0-23-1 0,0-14 1 0,23-11 0 0,25-24-1 0,36-13 1 0,23-10-3 0,-1 12 2 0,-10 12 0 0,-24-2 1 0,-25 25 1 0,-23 0 0 0,-12 0-4 0,0-12-3 0,-24-12-50 0,-12-36-45 0</inkml:trace>
  <inkml:trace contextRef="#ctx0" brushRef="#br0">18266 6334 28 0,'0'-12'14'0,"-22"-34"10"0,-2 21-13 0,0 13-8 0,-24 12 1 0,-23 24 1 0,-13 35 3 0,-11 37-6 0,-25 46 1 0,26 26-2 0,-1 10 2 0,-1 0 2 0,0-11 5 0,14-12-3 0,-2-12-3 0,37-24-1 0,11-48-1 0,24-23 1 0,0-35 1 0,0-13-1 0,0-37-1 0,12-23-1 0,24-23-1 0,0-13 0 0,0 2 2 0,-12-26-3 0,-12 37 2 0,11 24-1 0,-11 11 0 0,13 12 0 0,-1 24 1 0,-12 12-1 0,0 12-1 0,0 47 1 0,0 25 1 0,-12 11-1 0,-1 13 3 0,2-14-4 0,-1-10 3 0,1-36 0 0,11-13 0 0,0-23-1 0,34-12 0 0,14-24-1 0,36 1 0 0,11 12 0 0,-11-2 0 0,-25 1 4 0,-35 0 1 0,-12 12-2 0,-12 0-36 0,11 12-88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57D200"/>
      <inkml:brushProperty name="antiAliased" value="0"/>
    </inkml:brush>
  </inkml:definitions>
  <inkml:trace contextRef="#ctx0" brushRef="#br0">10873 8882 7 0,'-60'-48'25'0,"0"2"2"0,-10 21 5 0,-14 13-11 0,12-1-12 0,60 13 3 0,71-11-7 0,97-1-1 0,69 12-1 0,50 0 1 0,-13 12-3 0,-12-1 4 0,-12-11-2 0,-24 13 0 0,-60-13-1 0,-82 12 1 0,-72-12 1 0,0 12-8 0,0 24-116 0</inkml:trace>
  <inkml:trace contextRef="#ctx0" brushRef="#br0">14183 8727 10 0,'-25'0'15'0,"-33"0"9"0,34 0-9 0,12 0 5 0,12 11-12 0,36-11-1 0,47 13-1 0,60-13 3 0,95-13-2 0,119 2-1 0,120-1 0 0,35 12-4 0,12 23-1 0,22 2 1 0,27 11 0 0,-49-13 0 0,-120 1-1 0,-153 0 0 0,-108-24 1 0,-49 0 2 0,2-24 4 0,10 0-2 0,-9 13-3 0,-2-1-1 0,-59 1 0 0,-13-2 0 0,-11 13 0 0,12-12-2 0,0 24-113 0</inkml:trace>
  <inkml:trace contextRef="#ctx0" brushRef="#br0">5704 10656 8 0,'12'-13'14'0,"-1"-21"34"0,-11 22-20 0,13 0-2 0,-13 24-13 0,24 84 7 0,-12 9-12 0,-12-21-3 0,12-36-2 0,0-25-2 0,-12-10-3 0,0-26-49 0,0-10-49 0</inkml:trace>
  <inkml:trace contextRef="#ctx0" brushRef="#br0">5764 10370 64 0,'-48'-12'8'0,"-23"-23"13"0,-13 11 6 0,1 37-12 0,0 45-5 0,-12 26-2 0,-1 23-3 0,49 0-1 0,34 12-2 0,97 131 1 0,11-142 0 0,24-37-2 0,12-24-1 0,0-23 0 0,-1-36 2 0,-22-23 0 0,-12-26 0 0,-37-33 1 0,-23-13-2 0,-12-2 1 0,-48 4 0 0,-47-3 1 0,-25-23 1 0,0 36 1 0,-22 35-5 0,-37 25 1 0,-35 83-24 0,83-1-109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5073 12121 46 0,'-59'0'22'0,"23"0"-2"0,0-12 4 0,36 12-10 0,12 0 1 0,12 0-9 0,35 0 1 0,48-13-3 0,49 2 0 0,33-12-1 0,15 10 1 0,9 13 0 0,2-12-3 0,-12 12 1 0,-49-12-1 0,-46 12 0 0,-62 0 1 0,-33-13 0 0,-13 3 2 0,-47 10-4 0,-85-11 1 0,-58-2 1 0,-37 26-1 0,12-13-1 0,-10 21-1 0,35 4 2 0,47 11-1 0,59-24 0 0,61-1 0 0,23-11 0 0,23 13 0 0,73-13 0 0,69-24 0 0,98 1-1 0,11-14 3 0,-24 37-3 0,-60 0 1 0,-58 0 0 0,-49 0 2 0,-35-13 1 0,-36 13 3 0,0-10-2 0,0 10-2 0,-12 0-1 0,0 0-1 0,10 0 1 0,3 0-1 0,-1 0 0 0,-1 0 0 0,2 0 0 0,-1 0 0 0,-1 0 0 0,2 0 1 0,-13 0-1 0,0 0 0 0,0 0 0 0,0 0 0 0,-13 0 0 0,13 0-1 0,0 0-6 0,0 0-39 0,0 0-80 0</inkml:trace>
  <inkml:trace contextRef="#ctx0" brushRef="#br0">5609 14252 43 0,'-24'-25'25'0,"0"-9"-2"0,-23 21 7 0,11-11-6 0,24 13-10 0,12 11-7 0,23 0-5 0,73 0 0 0,46-12-3 0,26 24 2 0,11-1 0 0,-13 1 0 0,-35-12 0 0,-36 12 0 0,-47 1-3 0,-12-26 3 0,-13 1 4 0,2 12 0 0,-25-12-1 0,0 12 1 0,0 0-75 0,0 0-22 0</inkml:trace>
  <inkml:trace contextRef="#ctx0" brushRef="#br0">8300 11740 51 0,'0'0'12'0,"-24"0"-4"0,24-12 7 0,0-1 2 0,0 13-7 0,12 0-2 0,36 0-3 0,83-11-1 0,48-1-2 0,-1 12-1 0,-11 0-1 0,-49 0 0 0,-34 0 2 0,-48 0 0 0,-36 12-13 0,-11-12-37 0,-26 0-24 0</inkml:trace>
  <inkml:trace contextRef="#ctx0" brushRef="#br0">9003 11537 74 0,'-24'-24'26'0,"11"24"-19"0,62 13-5 0,22 34 7 0,1 1-3 0,-25-1-1 0,-82 0 9 0,-84 13-12 0,0 1-14 0,83-38-93 0</inkml:trace>
  <inkml:trace contextRef="#ctx0" brushRef="#br0">10408 11489 97 0,'0'-23'18'0,"-13"-1"-19"0,49 0 2 0,-36 0 12 0,-23 24-4 0,-36 11-6 0,-37 26 1 0,-11 34-1 0,60 1-3 0,11-1 1 0,23 13 0 0,26-1-1 0,23-36 1 0,35-10 1 0,36-26 1 0,0-35-2 0,-11-11 0 0,-2-25-2 0,-10 1 0 0,-12-13 2 0,-13-11 1 0,-23-1-1 0,-24-12-1 0,12 14-1 0,-12 34 2 0,-24-11-1 0,-12 22-2 0,0 26 1 0,-13 11-1 0,14 36-1 0,-13 47 2 0,13 35 1 0,23-10 1 0,48-11-1 0,-1-26 2 0,13-37 0 0,-13-21 0 0,12-37-5 0,14-49-87 0,-62 63 47 0</inkml:trace>
  <inkml:trace contextRef="#ctx0" brushRef="#br0">11325 11681 89 0,'0'0'1'0,"0"-25"-1"0,36 0-1 0,-24 4 2 0,-12-16 1 0,0 1-1 0,-24 12 1 0,0-11 0 0,-1 23 0 0,14 1 2 0,-12 11 1 0,0 11 2 0,-14 36-1 0,13 0-1 0,0 24-4 0,12-10 1 0,0-13-1 0,36-36 1 0,0-12 1 0,12-60-1 0,12 12-4 0,-14 14 3 0,-21 9-1 0,-1 37-3 0,-12 12 4 0,0 11-1 0,11 13-2 0,26-24 3 0,10 0 0 0,-11-13-1 0,12-11-1 0,-1-11 2 0,-10-26-2 0,-3-10 1 0,-9 10-2 0,10 3 3 0,-11-3-1 0,-12 14 0 0,0-13 0 0,0 24 0 0,0 1 0 0,0-1 0 0,-12 1 1 0,0 11 1 0,0 0-3 0,-12 0 0 0,0 11-1 0,12 24 3 0,12 1-1 0,12 12-1 0,11 11 1 0,-24-22 2 0,-34-14 3 0,-36-23-3 0,23-12 0 0,12 1-1 0,24 11-2 0,36 0-1 0,12 0-2 0,10-13 1 0,14 1 0 0,-1-13 0 0,-10-9 2 0,-2-3 1 0,-23 3 1 0,-11-3-1 0,-14 14 2 0,1-13 0 0,-12 24 0 0,0-1-1 0,0 13-1 0,0 0 0 0,0 25 0 0,11 11 0 0,37-1 0 0,12 13 0 0,-25-12 3 0,-12-11 5 0,-34-4-4 0,-36-8 0 0,23-26 1 0,36-8-6 0,35-52-16 0,37 14 5 0,-25 47 9 0,-36 24 10 0,-10 36 4 0,-1-1-9 0,-12-23-11 0,-12 0-52 0,-1-35 6 0</inkml:trace>
  <inkml:trace contextRef="#ctx0" brushRef="#br0">12527 11263 68 0,'0'0'-2'0,"0"12"-40"0</inkml:trace>
  <inkml:trace contextRef="#ctx0" brushRef="#br0">13017 11001 22 0,'0'-35'37'0,"0"-37"15"0,-13 72-35 0,1 96-2 0,0 70-7 0,12 12-8 0,12 1-2 0,0-24-27 0,-36-83-28 0,0-49 7 0</inkml:trace>
  <inkml:trace contextRef="#ctx0" brushRef="#br0">12790 11560 78 0,'-25'-47'19'0,"74"-11"-20"0,58 21 0 0,-24 37 0 0,-36 48 12 0,-34 23-2 0,-1-23-23 0,-1-36-61 0</inkml:trace>
  <inkml:trace contextRef="#ctx0" brushRef="#br0">13230 11263 138 0,'-59'-23'6'0,"59"46"-51"0,0-11-26 0</inkml:trace>
  <inkml:trace contextRef="#ctx0" brushRef="#br0">13588 11430 57 0,'-48'-12'26'0,"0"60"-19"0,13 12 22 0,23-13-20 0,59-10-6 0,38-26-1 0,8-22-7 0,27-26-45 0,-13 13 20 0,-48 12 34 0,-34-12 21 0,-2-11-8 0,1-13-12 0,-12 23-2 0,-12 2-3 0,-25 12 2 0,-21-1 5 0,10 12 1 0,12 0-6 0,12 12-2 0,0 22 3 0,0 3 0 0,0 10 0 0,0-10-1 0,12 10-1 0,24-35 2 0,25-12 0 0,21-36 1 0,-22 0-5 0,-24 36 0 0,-12 24 1 0,24-1 0 0,23-23 2 0,13-34 0 0,-1-37 1 0,12-37-5 0,-11 1-5 0,-25-1 4 0,-35 13 3 0,-12-23 1 0,0 22 0 0,0 71-2 0,0 25-1 0,-23 50 5 0,-13 44-1 0,24 38-1 0,12 10 1 0,12-11-2 0,24-36-1 0,-2-24 1 0,2-58 5 0,13-50-1 0,-2-47 0 0,0 2-4 0,-11 34 1 0,-24 23-2 0,0 15 0 0,-12 20 1 0,0 15 0 0,12 34 0 0,12-22 0 0,12-3 0 0,23-34 2 0,1-23-2 0,-2 0 2 0,-22 11-2 0,-23-1 0 0,-13 38-2 0,12-2 2 0,12-11 1 0,23-12 0 0,0-23 0 0,-34-14-1 0,-26 3 1 0,-34-16-1 0,-13 29 0 0,-12 21-4 0,38 0 3 0,34 11 1 0,59-1 0 0,24-10-13 0,1 0 6 0,-48 50 5 0,-13-16 4 0,13-34 2 0,12-23-2 0,11-13-2 0,-36 24 1 0,2 36 4 0,-13 0-3 0,0-35-26 0,-12-14-72 0</inkml:trace>
  <inkml:trace contextRef="#ctx0" brushRef="#br0">14624 11001 135 0,'0'0'0'0,"58"-23"6"0,98-13-11 0,-49 0-58 0,-83 36 17 0</inkml:trace>
  <inkml:trace contextRef="#ctx0" brushRef="#br0">13110 10859 53 0,'0'0'0'0,"13"-61"-3"0,-1 14 9 0,-24 12 6 0,-12 12 5 0,-24 34-2 0,1 83 1 0,11 98-6 0,60 81-8 0,24-23-2 0,-48-95 6 0,-84-71 11 0,-11-73-9 0,36-59-43 0,35 14-55 0</inkml:trace>
  <inkml:trace contextRef="#ctx0" brushRef="#br0">12778 11489 137 0,'0'-47'17'0,"94"23"-17"0,51 0-4 0,-3 24-71 0,-118 0 27 0</inkml:trace>
  <inkml:trace contextRef="#ctx0" brushRef="#br0">9051 15431 55 0,'0'0'9'0,"0"-12"0"0,0 0 4 0,47 0-11 0,36 12-1 0,-12-12 0 0,-22 12 0 0,-26 0 1 0,-23 12 4 0,12-12-1 0,0 24-3 0,-12 23 0 0,0 12-1 0,0 12-2 0,12 25 0 0,0 0 4 0,0 22 2 0,-12 3-3 0,0-3 0 0,0-10-2 0,12-37 0 0,-12 13 0 0,12-13-2 0,-12 12 3 0,-12-24-1 0,12-12 3 0,-12-22-2 0,0-13 1 0,-24-1 0 0,-12 1-2 0,1-12 1 0,11 0 0 0,1-12-1 0,23 12 0 0,-24 0 0 0,12 12 0 0,12-1 0 0,12-11 1 0,0-11 1 0,0 11-36 0,-13-12-44 0</inkml:trace>
  <inkml:trace contextRef="#ctx0" brushRef="#br0">2107 14585 17 0,'0'-11'40'0,"0"11"-33"0,0-13 1 0,0 13 0 0,0 0-2 0,0 0-2 0,0 0-1 0,0-12-1 0,-11 0 2 0,-1 12-2 0,-11 0-1 0,-13 0 1 0,12 12-1 0,0-12 0 0,12 0 0 0,-12 12 0 0,1-12 0 0,-1 0-1 0,12 0 0 0,-12 0 1 0,24 0-1 0,-12 0 0 0,12 0 0 0,-12 13 0 0,0 10 0 0,0-12 0 0,0 14 0 0,12-13 0 0,0 12 0 0,0-1 0 0,0 1 1 0,-11 0-1 0,11 12 0 0,0-1 0 0,-12 13 1 0,12-12 0 0,-13 24 3 0,13-1-2 0,-11 0 0 0,11 1-1 0,0-1 0 0,0-11-1 0,0 0 1 0,0 0 0 0,-12-1 0 0,12 1-1 0,0-1 1 0,12-11-1 0,-12 12 1 0,0-1 0 0,0-10 0 0,0-3 0 0,24 3 0 0,-12-14 0 0,11-12 1 0,25-11 0 0,24-11-2 0,-13-1 0 0,-23 1 1 0,-36-2 0 0,0 13 1 0,0 0-2 0,0-12-103 0</inkml:trace>
  <inkml:trace contextRef="#ctx0" brushRef="#br0">20363 9858 42 0,'0'-82'37'0,"24"45"-34"0,0 3 9 0,-24 21 9 0,-11 47-8 0,-2 63-1 0,-11 34-4 0,0 22-2 0,24-9-4 0,12-25 1 0,24-35-3 0,11-50 3 0,25-9-3 0,-24-37 0 0,59-35-36 0,-60-1-17 0,-34 25-11 0</inkml:trace>
  <inkml:trace contextRef="#ctx0" brushRef="#br0">20101 10346 57 0,'0'0'0'0,"-23"-34"13"0,82-39-7 0,48 2 0 0,36-11-4 0,0 45-28 0,-107 24-19 0</inkml:trace>
  <inkml:trace contextRef="#ctx0" brushRef="#br0">20792 10132 44 0,'0'-12'11'0,"23"-22"-11"0,25-3 12 0,0 37 4 0,24 58-8 0,-13 3-6 0,-11 10 0 0,-48 2 0 0,-24-27 1 0,-25-34 6 0,15-70 0 0,34-50-5 0,70 11-5 0,50 39-12 0,-1 34-50 0,-95 24 29 0</inkml:trace>
  <inkml:trace contextRef="#ctx0" brushRef="#br0">21780 10132 26 0,'-12'-46'23'0,"12"33"-22"0,12-47 4 0,-12 1 4 0,-47 11 4 0,11 23-7 0,-11 14-3 0,-1 22-2 0,-13 39-1 0,3 32 2 0,10 2-2 0,36-1 1 0,12-12-1 0,24-35 1 0,34-36 0 0,27-48 0 0,-25-11-1 0,-13-1 1 0,-24 13 0 0,2 10 0 0,-25 3-1 0,11 34 0 0,-11 0 0 0,0 34 1 0,0 16-1 0,12-4 1 0,24-10-1 0,12-24 1 0,11-12-1 0,1-23 0 0,-12-2 1 0,-13-21-1 0,1-15 1 0,-12 13-1 0,-1 25 2 0,-10 11-2 0,-13 12 3 0,-13 35-1 0,2 13 0 0,11 0-1 0,11-14 0 0,25-9-1 0,12-13 0 0,11-12 1 0,-11-37 1 0,12 16-2 0,-25-16 1 0,1 37-2 0,-24 37 3 0,-12-16 2 0,-12-8 0 0,12-26 0 0,23-58-2 0,26-11-1 0,-2 59-4 0,13 46 3 0,-13 36-1 0,2 1-2 0,-38-47-33 0,1-26-44 0</inkml:trace>
  <inkml:trace contextRef="#ctx0" brushRef="#br0">22423 9477 102 0,'-71'-48'8'0,"59"48"-13"0,24 13-49 0,-12 11 9 0</inkml:trace>
  <inkml:trace contextRef="#ctx0" brushRef="#br0">21173 11489 6 0,'0'0'0'0,"23"-130"35"0,-10 58-16 0,-13 48-7 0,0 36-1 0,0 72 1 0,0 58-3 0,0 25-5 0,0-12-2 0,12-48-1 0,11-46 2 0,38-50-3 0,21-47-25 0,-34-23-60 0</inkml:trace>
  <inkml:trace contextRef="#ctx0" brushRef="#br0">20960 11799 51 0,'-13'0'18'0,"13"-47"-13"0,106-37-5 0,37 1 0 0,0 58-45 0,-118 25 21 0</inkml:trace>
  <inkml:trace contextRef="#ctx0" brushRef="#br0">21530 11763 49 0,'0'0'1'0,"24"23"0"0,59-23-1 0,-11-46 2 0,-13-26 0 0,1 1-2 0,-48 11 1 0,-24 12 0 0,-24 48 1 0,-11 24 6 0,-14 48 3 0,27 24-3 0,21-14-5 0,26-22-2 0,10-24 0 0,24-13 1 0,25-23-1 0,24-23-9 0,-13-13-35 0,-47-1 4 0</inkml:trace>
  <inkml:trace contextRef="#ctx0" brushRef="#br0">22364 11382 58 0,'0'-11'3'0,"-48"-13"0"0,-24 36 5 0,1 23 0 0,48 1-6 0,23 12-2 0,47 0-1 0,48-1 3 0,1-23-3 0,-38 0 1 0,-58-14 18 0,-58 15-13 0,-38-13-8 0,25-12-33 0,47 0-12 0</inkml:trace>
  <inkml:trace contextRef="#ctx0" brushRef="#br0">22970 10811 44 0,'-23'-47'19'0,"10"22"-3"0,3 50-1 0,-14 70 1 0,24 47-10 0,34 13-3 0,15-24-3 0,23-36 1 0,-1-47 0 0,0-36-2 0,-11-24-48 0,-23-36-18 0</inkml:trace>
  <inkml:trace contextRef="#ctx0" brushRef="#br0">22900 11037 60 0,'0'0'0'0,"-60"-13"15"0,108-21-13 0,59-14-2 0,36 25 1 0,-36-2 5 0,-71 13-1 0,-23-11-6 0,-2 12-78 0</inkml:trace>
  <inkml:trace contextRef="#ctx0" brushRef="#br0">10146 16050 32 0,'-12'0'15'0,"12"-12"8"0,36 12-9 0,35-11-10 0,37 11-1 0,-13-13-2 0,-24 13-1 0,-23-24 1 0,-12 11 1 0,-13 2-4 0,-11-1-21 0,0 12-39 0</inkml:trace>
  <inkml:trace contextRef="#ctx0" brushRef="#br0">10491 15847 19 0,'0'0'0'0,"-11"0"13"0,-1-12 5 0,0 12-3 0,12-13 4 0,-12 13-8 0,12 0-3 0,24 0 0 0,-1 13-7 0,13 11-1 0,0 0 1 0,11-1-2 0,-11 14 0 0,-12-3 3 0,-24 3 5 0,0-13 0 0,-12-1-1 0,0 1-3 0,-12-11 0 0,12 10-1 0,1 1-5 0,-14-12-69 0,25-12 26 0</inkml:trace>
  <inkml:trace contextRef="#ctx0" brushRef="#br0">12861 15060 23 0,'0'-22'11'0,"11"-14"12"0,2 23 10 0,-13 26-17 0,0 45-2 0,12 3-8 0,-12-13-1 0,0-25-1 0,0 0-14 0,0 27-101 0</inkml:trace>
  <inkml:trace contextRef="#ctx0" brushRef="#br0">13385 15370 19 0,'0'0'0'0,"11"-11"29"0,2-12 1 0,-13 23-10 0,0 0-8 0,-24 47-1 0,1 1-5 0,-1-13 0 0,0-10 0 0,-1-14-3 0,2-11-4 0,10 0-72 0,13 0 27 0</inkml:trace>
  <inkml:trace contextRef="#ctx0" brushRef="#br0">13790 15014 50 0,'0'-12'6'0,"23"-24"16"0,-10 25-4 0,10 11-13 0,-11 34 0 0,0 3 0 0,-12 10 2 0,-12-10-1 0,-11 10-1 0,-2-23-3 0,14-1 1 0,-1 1-1 0,12-24 1 0,12 0 2 0,24-24-3 0,11 12-1 0,-10 1-1 0,-14 11 1 0,1-12-5 0,-1 12-21 0,0 12-33 0,-10-1 14 0</inkml:trace>
  <inkml:trace contextRef="#ctx0" brushRef="#br0">12599 16109 27 0,'0'-11'5'0,"0"-2"12"0,0 1 2 0,0 0-12 0,12 1 0 0,0-25-2 0,-12-1-1 0,0 14 0 0,-24 0-2 0,12-13 1 0,-12 24-1 0,1 1 1 0,-1 11-1 0,-12 0 0 0,0 11-1 0,12 12 0 0,1 14-1 0,23-14 1 0,0 13-1 0,23 0 0 0,1-13 1 0,0 25-1 0,-1-36 0 0,2 12 0 0,-1 0 0 0,-12 10 1 0,-12 16 0 0,-12-27 1 0,-1-12 1 0,-10-11-1 0,-13 0 0 0,12-23 0 0,12-1 0 0,12-13-2 0,12 15 0 0,24-2 1 0,0-1 0 0,0 14-30 0,-13-1-56 0</inkml:trace>
  <inkml:trace contextRef="#ctx0" brushRef="#br0">12802 16038 42 0,'0'-11'10'0,"-12"-2"20"0,12 13-18 0,-12 13-2 0,12 33-4 0,0 2-3 0,12-12-2 0,0-12 0 0,0-12 1 0,10-24 2 0,-9-24 0 0,-1-11 2 0,-24-1 0 0,-12 12-5 0,1 12-1 0,-14 11-30 0,26 50-61 0</inkml:trace>
  <inkml:trace contextRef="#ctx0" brushRef="#br0">13017 15906 31 0,'0'-23'29'0,"0"-1"1"0,0 12-20 0,0 12-9 0,11 0-30 0,1 12-32 0</inkml:trace>
  <inkml:trace contextRef="#ctx0" brushRef="#br0">13242 15788 40 0,'0'-24'8'0,"24"-12"21"0,-12 25-9 0,-12 11-11 0,0 47 3 0,-12 48-1 0,-37 36-3 0,3 11-1 0,10-46-2 0,11-37-1 0,2-34-3 0,23-13-24 0</inkml:trace>
  <inkml:trace contextRef="#ctx0" brushRef="#br0">13325 16193 61 0,'0'0'16'0,"0"0"34"0,-11 0-40 0,11 0-4 0,0 0 1 0,0 0 0 0,11-12-6 0,-11-12-35 0,0 36-85 0</inkml:trace>
  <inkml:trace contextRef="#ctx0" brushRef="#br0">13647 16228 71 0,'12'-12'23'0,"36"12"11"0,-25 37-15 0,-12-3-9 0,-33 14-5 0,-38 12-41 0,12 11-78 0</inkml:trace>
  <inkml:trace contextRef="#ctx0" brushRef="#br0">14135 15977 43 0,'0'-23'10'0,"-13"-12"20"0,26-1-12 0,23 12-10 0,0 0-1 0,11 11-3 0,0 38-1 0,-22 23 0 0,-25 11 1 0,-12 14-2 0,-24-2 0 0,1-12-1 0,-14-13 1 0,26-9 0 0,10-13 1 0,13-24 1 0,36 0 6 0,48-11-8 0,-12-2-1 0,-13 1 0 0,-35 12-3 0,0 0-38 0,1 12-68 0</inkml:trace>
  <inkml:trace contextRef="#ctx0" brushRef="#br0">14682 16038 51 0,'0'0'14'0,"0"-24"27"0,-11 24-25 0,11 36-9 0,0 12-3 0,24-1-3 0,12-11 0 0,-1-24 0 0,1-12 3 0,-11-24 0 0,-25-36 0 0,-13-11 0 0,-23 23 0 0,1 24-3 0,-1 12-6 0,0 35-63 0,36-10 2 0</inkml:trace>
  <inkml:trace contextRef="#ctx0" brushRef="#br0">15017 15919 75 0,'0'0'12'0,"0"-36"34"0,0 25-27 0,0 11-20 0,0 23-58 0,0-12-11 0</inkml:trace>
  <inkml:trace contextRef="#ctx0" brushRef="#br0">15374 15728 73 0,'0'-11'11'0,"24"-26"17"0,-12 14-1 0,-48 238-13 0,0-37-8 0,-12-12-1 0,13-58-3 0,11-37-2 0,-1-24-50 0,25-35-49 0</inkml:trace>
  <inkml:trace contextRef="#ctx0" brushRef="#br0">15493 16312 105 0,'-12'0'16'0,"12"0"17"0,0 0-17 0,0 12-14 0,12-12-94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57D200"/>
      <inkml:brushProperty name="antiAliased" value="0"/>
    </inkml:brush>
  </inkml:definitions>
  <inkml:trace contextRef="#ctx0" brushRef="#br0">7431 9608 8 0,'-12'0'6'0,"0"0"-4"0,0 0 79 0,0-12-62 0,-11 12-6 0,11 0-3 0,12 0-1 0,12 0 5 0,35 12-11 0,24-12-1 0,25 13 0 0,23-13-1 0,11 0 1 0,26 11-1 0,-1-11-2 0,11 0 0 0,1 12 2 0,12-1 0 0,-13-11-1 0,25 13 0 0,-1-13 1 0,1 12-1 0,11 0 2 0,-23-12-2 0,0 13-2 0,-13-13 3 0,13 0 0 0,-24 0-1 0,0 0-1 0,-1 11-1 0,-11-11 3 0,72-11 0 0,-1 11-3 0,-24 0 0 0,-47-13 3 0,-71 13 0 0,-36-12 1 0,-14 0 0 0,27 12-2 0,-1 0 1 0,-13-13 2 0,-11 13 2 0,-1 0-1 0,-10 0-2 0,-1 0-5 0,-12 13-117 0</inkml:trace>
  <inkml:trace contextRef="#ctx0" brushRef="#br0">2835 12359 1 0,'0'0'24'0,"-12"0"-3"0,12 13-7 0,0-13 1 0,23 0-3 0,25 0-4 0,34-13-2 0,15 1-4 0,-15-13-1 0,-21 2-1 0,-26 12 0 0,-11-2-4 0,-24 1-31 0,12 12-28 0</inkml:trace>
  <inkml:trace contextRef="#ctx0" brushRef="#br0">2894 12406 33 0,'-24'0'7'0,"-23"12"-3"0,34 0 19 0,26-12-17 0,34-12 1 0,59 0 3 0,-21-1-5 0,-27 13 0 0,-33 0-1 0,-14 0-1 0,2 0 0 0,-1-10-3 0,12-1 1 0,-24 11 0 0,12 0-1 0,-12-13-12 0,11 1-82 0</inkml:trace>
  <inkml:trace contextRef="#ctx0" brushRef="#br0">5740 10538 14 0,'-13'0'7'0,"13"11"0"0,25-11 12 0,23 0-15 0,22-11-2 0,-21 11-47 0</inkml:trace>
  <inkml:trace contextRef="#ctx0" brushRef="#br0">5740 11192 37 0,'-13'0'6'0,"13"0"-5"0,37 0-1 0,46 12-15 0,-60-12-12 0</inkml:trace>
  <inkml:trace contextRef="#ctx0" brushRef="#br0">5895 13276 34 0,'0'0'7'0,"0"0"-5"0,36-12 18 0,-1 0-13 0,12 12 2 0,-11-13-3 0,-11 13-1 0,-37 0 3 0,12 13-8 0,0-13 0 0,0 0 1 0,0 0 0 0,12 0-2 0,-12 0 1 0,0 0-4 0,0 12-55 0,0-12 29 0</inkml:trace>
  <inkml:trace contextRef="#ctx0" brushRef="#br0">7884 12466 63 0,'-36'-12'5'0,"36"12"12"0,0 0-9 0,0 12-3 0,36-12 7 0,35-12-3 0,12 1-3 0,13-14 0 0,-49 13-5 0,-24 12 1 0,-23 0 0 0,-36 0 1 0,-35 12 0 0,-1 0-2 0,2-12 0 0,10 0-1 0,24 0 0 0,25 0 0 0,11 13 1 0,36-13-1 0,11 0 0 0,37 0 0 0,-13-13 1 0,-35 13-1 0,-36 13 0 0,-25-13 1 0,-47 11 0 0,14-11 0 0,10 0-1 0,24 12 1 0,13-12-1 0,34 0 0 0,37-12 1 0,-12 12-1 0,-13-11 0 0,-24 11 0 0,-11 0 2 0,0-13 0 0,0 1-1 0,13 0-1 0,-13 12 1 0,0 0-2 0,0 0 1 0,0 0 0 0,0 0 1 0,0 0-1 0,0 0 0 0,0 0 0 0,0 0 1 0,0 0-2 0,0 12 1 0,0-12 1 0,0 0-1 0,0 0 0 0,-13 0 0 0,13 0-1 0,0 0 0 0,0 0 2 0,0 12-1 0,0-12-1 0,-11 0 2 0,11 0-1 0,-12 0-1 0,12 0 0 0,0 0 2 0,0 0-1 0,-13 13 0 0,13-13-1 0,0 0-3 0,0 0-22 0,-10 0-77 0</inkml:trace>
  <inkml:trace contextRef="#ctx0" brushRef="#br0">9908 12502 61 0,'-24'0'11'0,"24"0"9"0,36 0-6 0,22 0-8 0,14 0-6 0,24 0-50 0,-85 12 12 0</inkml:trace>
  <inkml:trace contextRef="#ctx0" brushRef="#br0">11087 12525 96 0,'0'0'0'0,"-12"-11"5"0,60 11-4 0,47 0-13 0,12 0-68 0</inkml:trace>
  <inkml:trace contextRef="#ctx0" brushRef="#br0">13922 12490 42 0,'0'0'8'0,"-49"-13"-4"0,61 13-3 0,-12-11-1 0,12 11 9 0,0 0 2 0,35 0-1 0,12 0-4 0,38-12 0 0,10 1-3 0,0-2-2 0,-24 13-79 0</inkml:trace>
  <inkml:trace contextRef="#ctx0" brushRef="#br0">21006 3155 35 0,'-46'-36'4'0,"9"13"-2"0,49 11 8 0,47 1 3 0,13 11-7 0,11 11-1 0,-36-11 1 0,-34 0 1 0,-49 0-1 0,-59 23-3 0,-23 1-2 0,45-24 2 0,61 13 0 0,24-13-1 0,72 11 0 0,23-11-1 0,-12 12 0 0,-72-12-1 0,-46 11 4 0,-1 2-6 0,12-1-86 0</inkml:trace>
  <inkml:trace contextRef="#ctx0" brushRef="#br0">2787 12443 14 0,'0'-13'7'0,"-13"1"28"0,2 0 0 0,22 12-23 0,50-13-2 0,34-21-4 0,36-14 1 0,-12 25-5 0,-48 23 2 0,-59 0-2 0,-24 11 3 0,-48-22 0 0,-12-2-1 0,-22 26-3 0,-1-2 0 0,35 12 0 0,36-10-1 0,36-13 1 0,36 0 0 0,22 0 0 0,-9-24 2 0,-13 12-3 0,-48 12 2 0,0 12-12 0,0 12-89 0</inkml:trace>
  <inkml:trace contextRef="#ctx0" brushRef="#br0">7800 12466 20 0,'-11'-12'2'0,"11"-12"0"0,0 12 3 0,-13 12 18 0,-22 0 9 0,-1 0-10 0,24 0-9 0,24 0-7 0,59-12-1 0,25 12 0 0,11-13 0 0,-25 3-2 0,-9-1-3 0,-61 11 0 0,-36 0 4 0,-48 11-2 0,-11-1 3 0,0-10-5 0,22 13 2 0,27-13-3 0,45 0 2 0,48 0 0 0,25 0 0 0,-2 0-1 0,-21 12 2 0,-37-12-3 0,-12 0 4 0,-12-12 3 0,12 12-5 0,-12 0 0 0,12-13-2 0,-12 13 4 0,0-10-3 0,0 10 1 0,0 0-2 0,0-11 2 0,11 11-1 0,-11 0 1 0,0 0-1 0,0 0 0 0,0-13 1 0,11 13-2 0,-22 0-75 0,11 13 15 0</inkml:trace>
  <inkml:trace contextRef="#ctx0" brushRef="#br0">16053 14895 28 0,'0'0'0'0,"-49"-24"22"0,26 12 11 0,10 0-15 0,2 12-4 0,11 0-4 0,0 0-4 0,0 0 0 0,24 0-4 0,48 0 0 0,35-13 1 0,23 2 0 0,26 11-2 0,-14 0 1 0,37 0 2 0,-48 0 0 0,-36 0-1 0,-47 0 2 0,-24 0 1 0,-24 0-3 0,0 0-1 0,12-12-2 0,-12 12-4 0,0 0-19 0,-25 0-18 0,-58 12-36 0,72-12 51 0</inkml:trace>
  <inkml:trace contextRef="#ctx0" brushRef="#br0">15945 14955 37 0,'0'0'0'0,"-35"0"31"0,23 0 10 0,0-13-18 0,12 1-10 0,12 12-7 0,22 0 0 0,38-12-3 0,24 12 2 0,35-11-1 0,12-1-1 0,-12 24-1 0,-12-1 0 0,-36-11 2 0,13 12 0 0,-13-12 0 0,0 0 0 0,-47 0 2 0,0 0 0 0,-25 0-3 0,2-12-1 0,-13 1-18 0,12 11-114 0</inkml:trace>
  <inkml:trace contextRef="#ctx0" brushRef="#br0">18363 14298 18 0,'-36'-10'16'0,"11"10"8"0,14-11 1 0,11 11-2 0,-12-13-7 0,-1 13-5 0,13-12-5 0,0 12-4 0,36 0-1 0,36 0-1 0,35 0 1 0,49 0 0 0,10 12-1 0,25-12 2 0,-1 0 1 0,-35 13 3 0,-36-13-2 0,-23 0 0 0,-25 0-2 0,-47 0 0 0,-12-13-1 0,-24 26-99 0,12-13 37 0</inkml:trace>
  <inkml:trace contextRef="#ctx0" brushRef="#br0">15957 12692 63 0,'-12'0'7'0,"12"-12"15"0,12 1 0 0,-1-14-12 0,14 25-2 0,-14-12 0 0,-11 1-2 0,0-1 1 0,-23 12-5 0,10-11 2 0,-23 11-1 0,2 11-2 0,-14 1-1 0,-11 36 1 0,23-14-1 0,11-9 1 0,25 11-1 0,13-13 0 0,10-11 1 0,13-12 1 0,0-12-2 0,0-22-3 0,0-27-1 0,11 1 3 0,-11 13 1 0,0-1 0 0,-24 1 0 0,0-13 1 0,-12 13-3 0,11 36 2 0,-22 57 5 0,-1 38-1 0,0 23-1 0,0-36-1 0,12-35 0 0,0-24 1 0,0 0 1 0,0-12-4 0,-13-12-9 0,13 12-32 0,-11 0-74 0</inkml:trace>
  <inkml:trace contextRef="#ctx0" brushRef="#br0">16243 12514 54 0,'-12'-12'29'0,"12"0"5"0,12-1-9 0,1 13-15 0,10 0-2 0,1 48-1 0,11 12-1 0,-11-1-3 0,24-11-1 0,-24-24-3 0,-12 0 3 0,-2-24-2 0,3 0-17 0,10-12-35 0,-23 0-37 0</inkml:trace>
  <inkml:trace contextRef="#ctx0" brushRef="#br0">16492 12443 52 0,'-11'0'30'0,"-1"0"3"0,-11 34-7 0,-13 14-9 0,-12 25-8 0,12-27-4 0,0 2-2 0,13-12-2 0,12-24 0 0,11 1-14 0,-13-13-52 0,13 0-13 0</inkml:trace>
  <inkml:trace contextRef="#ctx0" brushRef="#br0">16743 12393 39 0,'0'0'0'0,"-12"-10"8"0,12-1 3 0,12 11 18 0,-12-13-1 0,0 13 7 0,0 13-28 0,0 45-4 0,0 14 3 0,0 11-1 0,-12 1 0 0,12-37-1 0,0-23 0 0,0 0-2 0,0-24 1 0,12 0-1 0,0-24-16 0,-12 12-122 0</inkml:trace>
  <inkml:trace contextRef="#ctx0" brushRef="#br0">16207 12669 86 0,'-35'-13'11'0,"10"13"7"0,38-24-4 0,58 13 0 0,60-1-2 0,-1 12-6 0,-34 0-1 0,-60 0 2 0,-59-11 1 0,-37 11-6 0,-25 0-1 0,-22 11 2 0,14 1-3 0,20-1 0 0,50 1 1 0,35-12 0 0,59-23-1 0,24 11 0 0,13 12 0 0,-26-11 4 0,-22-2-1 0,-47 1-2 0,-26 12-78 0,2 0-1 0</inkml:trace>
  <inkml:trace contextRef="#ctx0" brushRef="#br0">16410 12443 95 0,'-36'-25'39'0,"36"37"-17"0,0 72-1 0,-12 46-14 0,24-21-3 0,-12-38-1 0,0-48 0 0,0-35 6 0,-12-59-5 0,12-49-3 0,0 1 0 0,12 60-1 0,0-1 0 0,-12 60-1 0,0 37 1 0,-12 57 0 0,0 38-1 0,12-14 2 0,-13-70 0 0,13-36 3 0,0-60 1 0,-11-71-3 0,11-47 0 0,24 58-3 0,-24 74 2 0,0 45-4 0,-13 83 2 0,-10 38-1 0,12-13 1 0,-1-48 2 0,12-59 3 0,-13-59-2 0,26-37-13 0,-1 48-126 0</inkml:trace>
  <inkml:trace contextRef="#ctx0" brushRef="#br0">15968 12644 145 0,'-46'-23'15'0,"34"23"-16"0,83-23 5 0,72-2-2 0,48-11 2 0,-25 1 1 0,-59-1 4 0,-94 13-1 0,-86-2-3 0,-69 13-4 0,-37 60 0 0,25 0-1 0,46 23 0 0,95-12-2 0,98-11 1 0,81-25 1 0,49-34 0 0,-1-37-1 0,-47-11 3 0,-119-24 1 0,-120 35-2 0,-155 48-1 0,-70 23 2 0,34 48-2 0,86 25-1 0,129-12 0 0,119-13 1 0,119-59 0 0,49-49 1 0,10-34-3 0,-93 24 4 0,-156 23 5 0,-131 13-6 0,-143 22 1 0,35 37-14 0,167-12-137 0</inkml:trace>
  <inkml:trace contextRef="#ctx0" brushRef="#br0">17624 12454 142 0,'0'-24'10'0,"24"12"-8"0,0-13 12 0,-24-9-4 0,-24-3-4 0,-35 3 0 0,-24 45-4 0,-37 49-2 0,13 35-1 0,71-24 0 0,60-23 1 0,36-23 1 0,10-50-3 0,15-58 2 0,-27-35-1 0,3-50 1 0,-38 60 0 0,-23 74 4 0,-12 21-1 0,1 97-1 0,-1 58-1 0,12 13 1 0,12-60-1 0,-1-47-7 0,13-23-90 0,-24-25 36 0</inkml:trace>
  <inkml:trace contextRef="#ctx0" brushRef="#br0">17839 12430 120 0,'0'0'12'0,"-25"-24"9"0,38 24 5 0,35-13-16 0,34 13-4 0,14-10-3 0,-1 10-3 0,-35-11-2 0,-36-2-27 0,-24 1-103 0</inkml:trace>
  <inkml:trace contextRef="#ctx0" brushRef="#br0">18089 12228 76 0,'0'-11'28'0,"-23"-2"7"0,10 49-9 0,13 46-11 0,13 14-8 0,-2-24-6 0,1-14-2 0,-12-33-32 0,0-13-94 0</inkml:trace>
  <inkml:trace contextRef="#ctx0" brushRef="#br0">18351 12288 80 0,'0'-25'70'0,"0"50"-49"0,0 59-4 0,-13 10-8 0,26-23-7 0,10-35 0 0,-23-11-31 0,0-25-88 0</inkml:trace>
  <inkml:trace contextRef="#ctx0" brushRef="#br0">19327 12251 113 0,'0'-11'27'0,"12"11"-20"0,24 35 13 0,47 25-11 0,1-2-5 0,-1-8-4 0,-35-16-3 0,-36-21-33 0,-12-13-72 0</inkml:trace>
  <inkml:trace contextRef="#ctx0" brushRef="#br0">19649 12275 57 0,'-12'-24'44'0,"-24"24"-2"0,-23 60-15 0,-1 12-17 0,12-1-6 0,13-11-3 0,11-26-24 0,24-21-121 0</inkml:trace>
  <inkml:trace contextRef="#ctx0" brushRef="#br0">20055 12109 132 0,'0'0'2'0,"-13"12"3"0,1 71 6 0,0 48-1 0,36-12-5 0,0-36-1 0,-12-59 0 0,-12-24 0 0,0-13-2 0,-12 2-31 0,-12-1-89 0</inkml:trace>
  <inkml:trace contextRef="#ctx0" brushRef="#br0">19113 10704 96 0,'-24'-11'18'0,"0"11"-11"0,12 11 8 0,-23 49-6 0,11 35-5 0,24-1-2 0,0-10 0 0,24-24 0 0,23-25 0 0,13-22 1 0,22-38-1 0,3-21-1 0,-14-27 1 0,-23 2 0 0,-25-11 0 0,-23 9 0 0,-35 14 0 0,-37-14-1 0,-23 27 0 0,12-13 0 0,11 46-1 0,0 37-1 0,25 47-1 0,35 25 0 0,84-1 1 0,35-37 1 0,24-8-1 0,-24-16 3 0,-71-9 0 0,-36-25 0 0,0 0-8 0,-13-12-133 0</inkml:trace>
  <inkml:trace contextRef="#ctx0" brushRef="#br0">23042 10538 46 0,'-11'0'13'0,"-1"-37"23"0,12 14 0 0,12-13-11 0,12 24-19 0,23-1-3 0,13 38-1 0,-13 21 0 0,-23 4 0 0,-12-27 1 0,-36 25 0 0,-12-14-2 0,-11-9 0 0,22-13 1 0,25-12 0 0,13-12-1 0,10-13-1 0,25-9 1 0,0-3-1 0,1 3 1 0,-3-3-1 0,1 3 0 0,-22 9 1 0,-13-11 2 0,0 24-1 0,-12-12 0 0,0 12 0 0,-12 12-1 0,-25 12 0 0,-10 35-1 0,12 24-1 0,24 2 1 0,11-14 0 0,23-11 0 0,47-12 1 0,1-36 1 0,-10 0 2 0,-37-11 4 0,-12-2-1 0,-1 13-2 0,1-12-3 0,-12 12-1 0,12-12-3 0,-12 12-38 0,0 0-98 0</inkml:trace>
  <inkml:trace contextRef="#ctx0" brushRef="#br0">22685 12073 35 0,'0'0'10'0,"0"0"-3"0,-12-11 10 0,12 11-6 0,0-13 6 0,12 13-6 0,-12 0-5 0,12-12-5 0,-12 12-1 0,0 0 12 0,0 0-10 0,0 0-1 0,0-12 6 0,0 12-6 0,0 0 8 0,0 0-6 0,0 0-3 0,0-13 1 0,0 13 1 0,0-10-1 0,0 10 0 0,0-11 0 0,0 11-1 0,0 0 1 0,0-13-1 0,0 13 1 0,0-12 0 0,-12 12 1 0,12 0-2 0,0 0 0 0,0 0 1 0,-12 0-2 0,12 0 2 0,-12 0 0 0,12 0 0 0,-11 0 0 0,11 0-1 0,0 0 1 0,0-12 3 0,11 24-145 0</inkml:trace>
  <inkml:trace contextRef="#ctx0" brushRef="#br0">22673 12037 5 0,'0'0'3'0,"12"0"29"0,-12 0-5 0,0-12 2 0,12-1-12 0,-12 3-10 0,12 10-1 0,-12-11-3 0,-12-2-1 0,12-11 1 0,-12 11 0 0,0 2 1 0,-11-1 0 0,11 1 0 0,-12 11-1 0,-12 0-1 0,11 23-1 0,-9 1 0 0,10-12-1 0,0 24 1 0,-1-1 0 0,2 13-1 0,10-12 1 0,13-1-1 0,25-11 0 0,-1-24 1 0,12 0 0 0,0 0-1 0,-1-24 0 0,13 1 1 0,-12-25-1 0,-13 0 0 0,1 13 0 0,13-13 0 0,-26 1 0 0,12-1 0 0,-23 12-1 0,13-1 1 0,-1 14 0 0,-12-12 0 0,11-1 1 0,-11 12-1 0,0 0 0 0,0 1 0 0,0-1 1 0,-11 0-1 0,11 0 0 0,-12 12 0 0,-1 1 0 0,2 11-1 0,-1 0 1 0,1 11 0 0,-14 1 0 0,13 12-1 0,12-12 1 0,-12 13 0 0,12-4 0 0,0 16-1 0,0-1 1 0,0 0-1 0,12-1 2 0,-12 13-2 0,12 23 1 0,-12-24 0 0,0 14 0 0,12-26 0 0,1 1 1 0,-13 12-1 0,0-25 0 0,0 0-1 0,0 2 2 0,11-13 0 0,-11 12-1 0,0 11-2 0,12-23 3 0,-1 1-1 0,2-13 1 0,10 0 1 0,0 0-2 0,-10-13-1 0,-1 1 1 0,0 12 2 0,-12-12 0 0,12 12-1 0,-12 0-2 0,0-11-19 0,0 11-106 0</inkml:trace>
  <inkml:trace contextRef="#ctx0" brushRef="#br0">7895 12383 140 0,'-23'-24'11'0,"10"24"1"0,49-24 5 0,48 11-11 0,47-10-4 0,-24-1 2 0,-84 24-1 0,-34-12 1 0,-61 12-3 0,-47 0 1 0,0 0 1 0,59 12-3 0,49-12 1 0,47 0 0 0,95-12-1 0,47-11-1 0,-22 11 3 0,-86 12-2 0,-106 12 1 0,-107 11-1 0,-72 13 2 0,26-13 0 0,105-10-2 0,84-13 0 0,120-13 0 0,69-10-2 0,-21 12 2 0,-109 11-5 0,-82 34-106 0,11-21 48 0</inkml:trace>
  <inkml:trace contextRef="#ctx0" brushRef="#br0">23066 11991 91 0,'-24'0'11'0,"-12"0"3"0,25 11 14 0,22-11-17 0,49-11-5 0,36 11 3 0,-1-13-4 0,-47 1-3 0,-36 12-3 0,-12 0-18 0,0-12-39 0,0-1-32 0</inkml:trace>
  <inkml:trace contextRef="#ctx0" brushRef="#br0">23233 11775 41 0,'0'0'26'0,"0"24"11"0,12 47-6 0,-12 25-18 0,0-25-7 0,0-23-3 0,0-24-5 0,0-12-55 0,0-24-26 0</inkml:trace>
  <inkml:trace contextRef="#ctx0" brushRef="#br0">23626 11692 42 0,'0'0'26'0,"0"-11"-5"0,0 82 0 0,-24 24-9 0,12-1-3 0,12-33-5 0,12-38-1 0,-12-11-3 0,0-24-25 0,-12-1-61 0,12 3 62 0</inkml:trace>
  <inkml:trace contextRef="#ctx0" brushRef="#br0">24233 11692 86 0,'0'-24'28'0,"12"12"-5"0,24 24-8 0,12 48-6 0,22 11-4 0,2 12-3 0,-24-11-1 0,-12-24-2 0,-24-25-23 0,-12-23-68 0,0 0 54 0</inkml:trace>
  <inkml:trace contextRef="#ctx0" brushRef="#br0">24495 11715 66 0,'-11'-11'16'0,"-2"22"17"0,-34 49 0 0,-24 12-20 0,23-12-8 0,24-1-5 0,-1-34-23 0,14-4-109 0</inkml:trace>
  <inkml:trace contextRef="#ctx0" brushRef="#br0">24889 11621 108 0,'0'-24'17'0,"23"0"-3"0,1 11 0 0,-12 74 1 0,-12 46-9 0,0 12-3 0,0-12 0 0,11-24-2 0,2-47 0 0,-13-36 4 0,0-36-2 0,0-35-2 0,0-13-1 0,0-12 1 0,-13 25-1 0,13 24 1 0,0 23-1 0,0 24 1 0,0 0-1 0,0 24 0 0,-11 12-58 0,11-12-44 0</inkml:trace>
  <inkml:trace contextRef="#ctx0" brushRef="#br0">21375 14145 20 0,'0'-23'6'0,"12"-14"29"0,0 13-3 0,0 1-15 0,-12 23-5 0,0 47 0 0,0 24-4 0,-12 13-1 0,12-1-2 0,0-11 0 0,0-37-3 0,-12-23 3 0,12-12-2 0,-12-23-31 0,24 11-87 0</inkml:trace>
  <inkml:trace contextRef="#ctx0" brushRef="#br0">21626 14156 54 0,'11'-34'26'0,"25"9"11"0,-12 13-20 0,-1 24-9 0,13 24-2 0,12 24-2 0,-12-13-3 0,0 11 0 0,-1-21 0 0,1-13 0 0,-24-12-15 0,0-12-58 0</inkml:trace>
  <inkml:trace contextRef="#ctx0" brushRef="#br0">21947 14122 46 0,'0'0'15'0,"-25"11"21"0,-21 49-10 0,-2 11-12 0,0-24-5 0,24 1-5 0,1-12-2 0,23-24-3 0,0 0-118 0</inkml:trace>
  <inkml:trace contextRef="#ctx0" brushRef="#br0">22210 14061 70 0,'0'-12'20'0,"0"24"12"0,-37 83-12 0,14 26-11 0,23-27-3 0,0-23-3 0,0-35 0 0,11-36-6 0,1-12-124 0</inkml:trace>
  <inkml:trace contextRef="#ctx0" brushRef="#br0">21375 14704 58 0,'-11'0'23'0,"-37"-12"-6"0,24-1 11 0,37 13-23 0,34 0-2 0,96 13-1 0,71-13-1 0,-1 12-1 0,-70 0-1 0,-71 1 1 0,-48-13 1 0,-24 0 0 0,0 0-1 0,-60 11 0 0,-58-11 1 0,-61 0-1 0,-23 0 0 0,11 12 0 0,36-12 2 0,84 11-1 0,46-11 1 0,86-11 1 0,105-1-2 0,73 1 1 0,-13 11 0 0,-71 0 0 0,-48 0 0 0,-71-13 3 0,-36 13 0 0,-49 0-4 0,-33 0 0 0,-2 24-132 0</inkml:trace>
  <inkml:trace contextRef="#ctx0" brushRef="#br0">18994 11513 97 0,'-36'-24'12'0,"13"13"15"0,23-1-11 0,83 1-5 0,36 11-8 0,-13 0-3 0,-69 11 3 0,-49-11 6 0,-72 0-6 0,-35 0-1 0,48 0 0 0,59 0 0 0,60 0-2 0,35 0 0 0,-59 23-48 0,-12-11-40 0</inkml:trace>
  <inkml:trace contextRef="#ctx0" brushRef="#br0">23458 11156 57 0,'0'-24'9'0,"-22"0"6"0,-27 1 20 0,-21 23-11 0,10 0-11 0,36 0-7 0,48 0-3 0,83 12-1 0,36 11-3 0,-72-11 2 0,-59-12 1 0,-72 0 3 0,-83-12-4 0,37-11 1 0,82 23-1 0,36 0-1 0,70 11 0 0,3-11-1 0,-63 0 2 0,-22 0-45 0,0 0-40 0</inkml:trace>
  <inkml:trace contextRef="#ctx0" brushRef="#br0">21471 14907 0 0,'0'0'1'0,"0"0"-1"0,0 0 0 0,0 0 0 0,0 0-1 0</inkml:trace>
  <inkml:trace contextRef="#ctx0" brushRef="#br0">20994 13192 31 0,'0'-47'19'0,"0"-1"10"0,-23 35-9 0,-25 26-12 0,-12 35-3 0,-11 23-2 0,24 36-2 0,10-12 0 0,37 2-2 0,24-15 2 0,23-22-1 0,14-37 1 0,10-23 0 0,12-23 0 0,-24-48 1 0,-10 11-1 0,-27-12 0 0,-9 1 0 0,-13-25 0 0,-13 25 0 0,-9 0 0 0,-27 10 0 0,13 27-1 0,-21 21 1 0,-4 13-3 0,25 24 2 0,13 24-1 0,11 35 0 0,47 12 1 0,25-11-1 0,11-13 0 0,-23-35 1 0,-37-12 0 0,-11-11 1 0,0-26-10 0,25 1-73 0,-25 0 54 0</inkml:trace>
  <inkml:trace contextRef="#ctx0" brushRef="#br0">21387 12799 38 0,'0'-46'21'0,"0"9"11"0,0 37-16 0,-12 58-10 0,1 39-1 0,11-14-2 0,11-35-1 0,1-13 1 0,-12-22-6 0,0-13-43 0,0 0-12 0</inkml:trace>
  <inkml:trace contextRef="#ctx0" brushRef="#br0">21137 12753 46 0,'0'-13'16'0,"-13"-11"12"0,38 11-11 0,58 13-13 0,49-11-1 0,-25 11 2 0,-83 0 3 0,-14-12-1 0,-10 1-7 0,0 22-15 0,13 25-87 0</inkml:trace>
  <inkml:trace contextRef="#ctx0" brushRef="#br0">21626 13228 27 0,'0'-12'11'0,"-13"-24"23"0,26 1-8 0,-2-1-12 0,25 11-8 0,24 25-3 0,-13 25-2 0,13 34 1 0,-48 12 0 0,1 0-2 0,-26-21 2 0,-11-27 0 0,-12-12 1 0,12-11 0 0,1-23-2 0,23-13-2 0,23 11 2 0,25 2-1 0,12-12 0 0,-1-1 1 0,-23 12 0 0,-24-13-1 0,-12 27-1 0,-12-1 1 0,-12 32 0 0,-12 40 1 0,13 22-3 0,34-11 0 0,25-25 3 0,12-23-2 0,-12-24 2 0,-1 0-1 0,-35 0 1 0,0-11-1 0,0 11 1 0,0-13-18 0,24 13-71 0</inkml:trace>
  <inkml:trace contextRef="#ctx0" brushRef="#br0">22364 13406 21 0,'0'-23'20'0,"0"0"7"0,24-2-9 0,23 13-13 0,13-1 0 0,-2 2-2 0,14 11-2 0,-12 36-1 0,-11 0 0 0,-2 35 0 0,-1 2 0 0,-21 9 0 0,11 37 0 0,-36-12 2 0,0-13-1 0,-24 38 1 0,-24-48 1 0,13-13 0 0,-37-11 0 0,13-26 0 0,23-9 0 0,0-25-2 0,24 0 1 0,-1-12-1 0,13-22 1 0,13-16-2 0,10 3 1 0,2 12-1 0,-14 12 0 0,-11-2 0 0,0 25 0 0,0 12 1 0,-23 35-1 0,-13 13 1 0,-11-12-1 0,10-1 1 0,37 1-1 0,37-25 1 0,33 2-1 0,38-13-1 0,-48-1 1 0,-36-11 1 0,-24-11 0 0,0-1-1 0,0 24-36 0,0-1-38 0</inkml:trace>
  <inkml:trace contextRef="#ctx0" brushRef="#br0">21364 14811 9 0,'-59'0'11'0,"-25"-11"18"0,36 11-3 0,35 0-15 0,49 0-2 0,84-12-5 0,69 12-3 0,-10 0 0 0,-23 0 0 0,-97 12 1 0,-59-12 6 0,-83 0-5 0,-83-12-1 0,-61 0-1 0,25 12 1 0,105 12-1 0,75-12 0 0,69 0 0 0,96 0-1 0,83 0 0 0,-24 0-1 0,-57 12 1 0,-111-12 3 0,-68-12 2 0,-111 12-3 0,-116-12-2 0,11 12 2 0,131 12-1 0,107 0-2 0,130-12 2 0,97 11-2 0,24 1 1 0,-85-1 0 0,-59-11-1 0,-59 0 2 0,-36-11 0 0,-13-1-5 0,2 1-110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57D200"/>
      <inkml:brushProperty name="antiAliased" value="0"/>
    </inkml:brush>
  </inkml:definitions>
  <inkml:trace contextRef="#ctx0" brushRef="#br0">18803 5359 13 0,'-47'-25'12'0,"23"13"1"0,24-1 7 0,0 2-3 0,0-1-10 0,36 12-2 0,47-11 1 0,24 22-6 0,36-11 3 0,-60 0-2 0,-35 0 1 0,-24-11 1 0,-24-13-1 0,-13 11-2 0,-34-10 1 0,12 23-1 0,23 0-1 0,24 23 1 0,34 2 2 0,3-13-3 0,-37-1 2 0,-37 25-5 0,2 24-49 0,10-49 18 0</inkml:trace>
  <inkml:trace contextRef="#ctx0" brushRef="#br0">18790 6121 25 0,'-58'0'13'0,"46"11"-3"0,36-11 5 0,47-11-5 0,36-2-4 0,36 1 0 0,-37-13-3 0,-34 2 0 0,-47 12-1 0,-13-13-1 0,-60 11 0 0,-23 2 0 0,35 11 0 0,24 11-1 0,24 2 0 0,12 34-10 0,-12 25-66 0</inkml:trace>
  <inkml:trace contextRef="#ctx0" brushRef="#br0">18875 6703 32 0,'0'0'4'0,"-36"0"13"0,59-12-10 0,50 12-3 0,22-13 5 0,0 3-3 0,-24-1-3 0,-47-14-2 0,-24 0 1 0,-24 25-1 0,-1 13 0 0,15 11 0 0,10 10-14 0,0 3-52 0</inkml:trace>
  <inkml:trace contextRef="#ctx0" brushRef="#br0">10480 13310 11 0,'0'0'3'0,"-12"-11"8"0,12 11 1 0,0 0-7 0,34 0 3 0,15 0 1 0,-13 0-3 0,-1 11-2 0,-35-11 0 0,0-11 1 0,-12 11-1 0,-35 0 1 0,-1 0 0 0,24-12-2 0,24 12-1 0,11 0-1 0,25-11 0 0,13 11-1 0,-2 11 0 0,-23 1 0 0,-36-12 2 0,-35 11 1 0,-50-11-2 0,15 0 0 0,57 0 1 0,25 0-1 0,49-11 0 0,9 11 0 0,27 0-1 0,-62 0 0 0,-23 11 1 0,-36-11 0 0,-11 13 1 0,22-13-1 0,38 0-1 0,-1 0 0 0,12 12 0 0,-1-12 1 0,-23 12 0 0,-11-12-2 0,11 0 1 0,-12-12 0 0,12 12 0 0,12 0 1 0,-1-12-1 0,2 12-5 0,-1-13-42 0,-1 13-9 0</inkml:trace>
  <inkml:trace contextRef="#ctx0" brushRef="#br0">22328 11192 7 0,'-24'0'4'0,"0"0"16"0,1 0 7 0,-1 0-5 0,1 0-5 0,-14 0-7 0,14 0-2 0,10 12-2 0,13-12-2 0,36-12-3 0,24-1 0 0,35 13 1 0,0 0 2 0,1-11-1 0,-1 11-2 0,12-12 0 0,-47 12 0 0,-37 0-2 0,-23 0 2 0,0-11 0 0,0 11-12 0,0-13-31 0,-11 1-38 0</inkml:trace>
  <inkml:trace contextRef="#ctx0" brushRef="#br0">22650 11061 5 0,'-25'-12'3'0,"25"12"17"0,0 0 18 0,0-12-19 0,0 24-4 0,13 0-7 0,-13 1-3 0,12-2-2 0,23 1-1 0,1-12 1 0,0 11-1 0,0 1 0 0,-13-12-2 0,-12 12 1 0,2 1 0 0,-13 10 3 0,-13 13 1 0,-33 10 3 0,10-9-2 0,25-13 0 0,-2-12-4 0,1-12 0 0,37-12-49 0,-25 12-12 0</inkml:trace>
  <inkml:trace contextRef="#ctx0" brushRef="#br0">22269 16466 94 0,'-25'-12'4'0,"-58"-23"18"0,48 24 4 0,70-14-21 0,96 25-5 0,48 12-2 0,-25 1 4 0,-106-13 5 0,-71 0 5 0,-96 0-9 0,-72 0 1 0,24 0-2 0,72 11 1 0,82 12-3 0,74-11-1 0,57-12 1 0,14 0 1 0,-62-12-1 0,-57 1 6 0,-49-1-2 0,-95 12-2 0,-35 0-2 0,59 23 4 0,83-11-5 0,94 13 1 0,62-2-3 0,23-12 3 0,-25 2-3 0,-70-13 3 0,-131-13 2 0,-96 13 1 0,-11 0-1 0,81 13-1 0,110-1-2 0,59 0 1 0,58-12-2 0,26-12 0 0,-74 12 1 0,-57-12 1 0,-37-1 0 0,-37 13 1 0,3 0 1 0,10 13-2 0,12-13 0 0,24 12 0 0,0-12 0 0,0 12 0 0,24-12 0 0,-12-12 0 0,0 12 0 0,0 0 0 0,-24 0-10 0,-12 24-84 0,12-24 36 0</inkml:trace>
  <inkml:trace contextRef="#ctx0" brushRef="#br0">23079 11097 10 0,'0'0'0'0,"0"0"24"0,-13 0-5 0,13 0-5 0,0-12-3 0,0 1 1 0,0-2 1 0,0 13-5 0,0-24-2 0,13 11-1 0,-2-10 0 0,1 12 0 0,-1-13 0 0,2 11-2 0,-1 13-2 0,-1 0 0 0,14 25 1 0,-2 21 0 0,-11 4 1 0,-12 8-4 0,0-11 2 0,0 3-1 0,12-4 1 0,-12-10 1 0,0-13-1 0,0 2 0 0,0-25 1 0,0-25 0 0,0-9-1 0,0-3 1 0,12 3-2 0,-12-3 1 0,24-10-2 0,-12-13 2 0,13 24-1 0,-2 0 1 0,0 13-2 0,1 11 2 0,-1 12-1 0,2 0-1 0,-1 23 1 0,-13 13 0 0,0-12-1 0,-11 23 1 0,0 1 0 0,0-12-1 0,0 1 2 0,0 9-2 0,13-21 1 0,-1-2 1 0,12-12-2 0,-1-11 2 0,2 0-1 0,10 0 1 0,-11-23-1 0,-12 12 0 0,-12-2 0 0,13 1 0 0,-13 24 1 0,0-12-1 0,0 0 0 0,0-12-94 0,0 12 49 0</inkml:trace>
  <inkml:trace contextRef="#ctx0" brushRef="#br0">23900 10882 11 0,'0'-13'34'0,"0"3"2"0,11-1-12 0,25 11-9 0,1 21-6 0,-3 40-3 0,2 10-2 0,0-11 0 0,-12 11-2 0,0-24-2 0,-12-22 1 0,0-13-4 0,0-12-23 0,-12-24-45 0,-12 24 28 0</inkml:trace>
  <inkml:trace contextRef="#ctx0" brushRef="#br0">24150 10859 43 0,'0'-11'31'0,"-12"11"-1"0,-24 82-9 0,-35 25-8 0,24 1-6 0,-13-37-4 0,47-37-1 0,2-21-2 0,11-1-24 0,0-37-78 0</inkml:trace>
  <inkml:trace contextRef="#ctx0" brushRef="#br0">24388 10906 44 0,'0'-24'33'0,"11"24"-1"0,2 60-11 0,-1 22-11 0,-12 2-4 0,11-24-3 0,2-12-1 0,-13-35 2 0,0-26 1 0,-13-47-4 0,13-11 1 0,0-1-2 0,0 1 2 0,0 11-2 0,0 26 1 0,0 21-2 0,0 13 4 0,0 47-2 0,0 37-1 0,0 11 0 0,0 0 0 0,0-35 1 0,13-36 0 0,-13-14 1 0,0-44 1 0,0-37-2 0,0 0 1 0,0 21-2 0,0-21 1 0,-13 37 0 0,13 21-1 0,0 13 0 0,0 13-4 0,-11 21-142 0</inkml:trace>
  <inkml:trace contextRef="#ctx0" brushRef="#br0">24043 11799 0 0,'0'0'0'0,"131"0"0"0,-72 0 0 0,-47 0 0 0,-47 0 3 0,-96 12-3 0,-84-12 1 0,-10 12 1 0,44 1-2 0,87-13 0 0,81 0 1 0,86-13 1 0,93-11-3 0,61-12 3 0,-26 13 2 0,-33 11 5 0,-98 12-1 0,-70 0 1 0,-46 12 6 0,-74 34-8 0,61-21-55 0</inkml:trace>
  <inkml:trace contextRef="#ctx0" brushRef="#br0">23602 12049 72 0,'-36'-24'6'0,"-72"11"5"0,86 3 12 0,105-38-12 0,119 12-5 0,84 12 1 0,-60 0-3 0,-83 13-2 0,-95-12 4 0,-73 10 0 0,-164 1-4 0,-121 12-4 0,-24 12 3 0,108 1-1 0,167-13 0 0,95 0 3 0,166-13-2 0,72 1 0 0,-36 12 0 0,-70-12 1 0,-62-1-1 0,-82 2 5 0,-36-1 0 0,-36 1-5 0,12 11-1 0,13 0 0 0,12 11-26 0,-2 12-79 0</inkml:trace>
  <inkml:trace contextRef="#ctx0" brushRef="#br0">5847 15073 48 0,'0'-23'29'0,"0"-1"6"0,0 0-11 0,0 11-7 0,12 13-10 0,-1 0-3 0,14 49-1 0,46 23 0 0,25 46 1 0,-13 24-1 0,-13-34 0 0,-9-13-1 0,-25-35-1 0,-24-24 2 0,-12-25 1 0,0-22-3 0,-24-25-36 0,11-12-70 0,13 25 68 0</inkml:trace>
  <inkml:trace contextRef="#ctx0" brushRef="#br0">6264 14942 33 0,'0'0'7'0,"12"-35"35"0,-12 23-5 0,-48 72-16 0,-35 70-6 0,-24 37-7 0,23-12 0 0,36-48-1 0,12-36-2 0,13-23-2 0,-1-35 1 0,13-2-1 0,-1-22-9 0,0-2-76 0,24 1-3 0</inkml:trace>
  <inkml:trace contextRef="#ctx0" brushRef="#br0">6752 15038 76 0,'0'-12'10'0,"0"0"19"0,-23 58-2 0,-37 63-14 0,12 21-8 0,36-22-2 0,48-13 0 0,12-35 0 0,23-26-1 0,12-34 1 0,-12-34 1 0,-10-14-2 0,-14-25 0 0,-23 2-1 0,-24-11 1 0,0-25 0 0,-48 11-1 0,-11 0 0 0,-13 25 0 0,-24 37 1 0,26 34-3 0,10 34-2 0,13 26 1 0,47 35 1 0,47 1 0 0,83 0 0 0,2-25 0 0,-37-24 1 0,-59-23 0 0,-24-12 0 0,12-24 2 0,-12-12-1 0,-12 0-57 0</inkml:trace>
  <inkml:trace contextRef="#ctx0" brushRef="#br0">4002 16597 75 0,'0'-13'7'0,"-36"-21"30"0,36-3-10 0,0 26-15 0,47 11-6 0,13 36-1 0,-12 47-3 0,-13-11 5 0,-35-13-1 0,-12-11-1 0,0-25-3 0,-11-34 1 0,23-25-3 0,0-35 3 0,12 0-6 0,35-1 7 0,13 0-3 0,-1 48-2 0,-11 37 0 0,-12 58 2 0,-12-12-1 0,-14 0 5 0,-10-22-4 0,0-26-1 0,0-11-22 0,25 0-56 0,-14 0-6 0</inkml:trace>
  <inkml:trace contextRef="#ctx0" brushRef="#br0">4620 16466 67 0,'0'-12'25'0,"0"-23"28"0,13 24-36 0,46 57-8 0,14 26-5 0,-3-14-7 0,-22-8 5 0,-13-16-14 0,-11-21-35 0,-24-26-47 0</inkml:trace>
  <inkml:trace contextRef="#ctx0" brushRef="#br0">4918 16395 57 0,'-35'-12'74'0,"-13"71"-43"0,-1 37-19 0,15 11-7 0,10-24-7 0,48-35-66 0,0-48-16 0</inkml:trace>
  <inkml:trace contextRef="#ctx0" brushRef="#br0">5419 16513 79 0,'0'-11'12'0,"0"-25"22"0,-12 12-12 0,0 24-11 0,-37 37-6 0,13 46-4 0,14-11-1 0,44-25 1 0,27-35-2 0,11-37-4 0,-1-34-2 0,-23-24 9 0,-12-24-1 0,-24 0 1 0,-13 23 2 0,2 59 5 0,11 38-7 0,0 83 1 0,11 23-2 0,-11-12-1 0,13-36-21 0,22-59-97 0</inkml:trace>
  <inkml:trace contextRef="#ctx0" brushRef="#br0">5776 16466 63 0,'0'0'0'0,"-12"-12"74"0,12 12-54 0,36 12-10 0,47-12-6 0,0-24-3 0,0 13-5 0,-47-12-30 0,-24 23-81 0</inkml:trace>
  <inkml:trace contextRef="#ctx0" brushRef="#br0">5954 16276 62 0,'-12'0'51'0,"1"48"-20"0,11 36-22 0,23-2-9 0,-11-22-7 0,24-36-64 0,-25-14 8 0</inkml:trace>
  <inkml:trace contextRef="#ctx0" brushRef="#br0">6228 16300 108 0,'0'12'16'0,"0"34"3"0,23 27-16 0,-10-14-27 0,10-23-87 0</inkml:trace>
  <inkml:trace contextRef="#ctx0" brushRef="#br0">6478 16157 69 0,'0'0'0'0,"36"36"30"0,12 58-1 0,-37 27-19 0,2 9-10 0,-73-23-21 0,0-47-77 0</inkml:trace>
  <inkml:trace contextRef="#ctx0" brushRef="#br0">5192 16181 96 0,'0'0'8'0,"-48"59"30"0,-11 84-17 0,11 71-15 0,84-35-6 0,83-61-5 0,96-57-127 0</inkml:trace>
  <inkml:trace contextRef="#ctx0" brushRef="#br0">8396 15872 50 0,'-13'-37'46'0,"-10"37"-11"0,-49 108-17 0,13 70-11 0,47-35-7 0,60-36 0 0,59-59-26 0,-24-36-97 0</inkml:trace>
  <inkml:trace contextRef="#ctx0" brushRef="#br0">8872 16132 68 0,'0'0'0'0,"-36"-59"49"0,-23 36-23 0,-13 23-17 0,1 48-5 0,35 11-5 0,36 12 1 0,23-23-1 0,26-12 1 0,9-36-7 0,-9-59 2 0,10-25 0 0,-23-24 7 0,-24-10-1 0,-12 10 4 0,0 37 5 0,0 71-3 0,0 58-5 0,-12 74 2 0,0 12-3 0,12-39 0 0,12-44-18 0,25-38-118 0</inkml:trace>
  <inkml:trace contextRef="#ctx0" brushRef="#br0">9122 16132 82 0,'-13'-23'50'0,"13"23"-26"0,36 0-18 0,37-11-4 0,10-14-4 0,-24 13-33 0,-35 1-60 0</inkml:trace>
  <inkml:trace contextRef="#ctx0" brushRef="#br0">9324 15931 74 0,'0'0'0'0,"-36"12"57"0,25 59-34 0,-1 24-17 0,12-23-7 0,36-25-48 0,-24-35-40 0</inkml:trace>
  <inkml:trace contextRef="#ctx0" brushRef="#br0">9551 15966 85 0,'0'-12'31'0,"0"35"-1"0,0 50-18 0,12-2-10 0,-12-23-29 0,0-36-73 0</inkml:trace>
  <inkml:trace contextRef="#ctx0" brushRef="#br0">9717 15680 88 0,'24'0'17'0,"72"84"6"0,-49 58-5 0,-47 13-10 0,-72-23-3 0,-11-38-13 0,48-46-123 0</inkml:trace>
  <inkml:trace contextRef="#ctx0" brushRef="#br0">10134 15835 119 0,'12'-13'12'0,"35"3"7"0,1 57-7 0,0 25-8 0,22 24-5 0,-21-38-23 0,-26-22-93 0</inkml:trace>
  <inkml:trace contextRef="#ctx0" brushRef="#br0">10456 15812 86 0,'0'0'28'0,"-61"23"10"0,4 61-21 0,-16 11-13 0,26 12-14 0,35-25-130 0</inkml:trace>
  <inkml:trace contextRef="#ctx0" brushRef="#br0">10683 15847 97 0,'0'0'26'0,"11"36"-3"0,-11 47-1 0,0 24-15 0,23-11-6 0,-23-37-42 0,0-34-57 0</inkml:trace>
  <inkml:trace contextRef="#ctx0" brushRef="#br0">6169 15906 32 0,'0'0'19'0,"-48"-11"11"0,1 11-3 0,-1 0-6 0,48-23-7 0,83-14-9 0,108-10-4 0,59-1-3 0,11 25 4 0,-10 10-1 0,-61 13-2 0,-130 13 0 0,-60-2-3 0,-95 1 2 0,-60 12 2 0,-47-12 1 0,-37 12 0 0,-24-2 4 0,14 15-4 0,82-24 3 0,120-2 3 0,71-22-4 0,106-14-1 0,121-10-3 0,47-1-3 0,-36 11 3 0,-72 25 1 0,-107 0 0 0,-71 0 0 0,-47 0 0 0,-73 13 1 0,-70-1-1 0,-25 12 2 0,12-2 1 0,85 3-2 0,94-13-3 0,119-24 1 0,72-13-2 0,-38 3 2 0,-69 22 0 0,-47 0 1 0,-37-12 1 0,-12 12-2 0,-1-12-6 0,25 12-16 0,-11 0-38 0,11 0 9 0</inkml:trace>
  <inkml:trace contextRef="#ctx0" brushRef="#br0">23458 11991 54 0,'-34'0'9'0,"-73"0"3"0,-1 11 5 0,48-35 3 0,49 0-7 0,47 11-6 0,84 2-2 0,93 11-2 0,37 0-1 0,-12 11 0 0,-47 2 0 0,-108-1-1 0,-83-12 10 0,-95 0-9 0,-61 0-1 0,-57 12-2 0,-14-12 2 0,13 24-1 0,95-14 0 0,107-10 2 0,60-10 0 0,107-38-1 0,71 12-1 0,-24 0 1 0,-35 13 1 0,-84 0-1 0,-83 23-1 0,-83 0 0 0,-96 23-2 0,-47 0 3 0,0 2-2 0,59-2 1 0,72-12 0 0,70-11 1 0,74-23-1 0,94-1 1 0,95 0-1 0,48 13 0 0,-36 11 3 0,-73 11-3 0,-80 1 0 0,-87 0-1 0,-32-12 1 0,-63 0 0 0,-45 13 0 0,-36-2-2 0,-13 1 2 0,48-12 0 0,59 0 0 0,49 0-1 0,46 0-2 0,72 0 0 0,61-12 1 0,-1 12 3 0,-37 0 0 0,-58 0-2 0,-48 0 2 0,-12-11-1 0,0 11 0 0,0-13 0 0,12 13 0 0,-12 0 0 0,24-12 0 0,-24 12 0 0,12 0 0 0,-12 0 0 0,0 0-1 0,11 0 2 0,-11 0-2 0,0 0-1 0,-11 0 1 0,11 12 1 0,0-12-1 0,0 0 1 0,-12 13-1 0,1-13 2 0,11-13-2 0,0 13 2 0,0 0-6 0,-13 0 4 0,13 0-2 0,0 0 3 0,0 0 0 0,0 0 1 0,-12 0-3 0,12 0 2 0,-12 0 1 0,12 0 0 0,0 0-2 0,0 0 2 0,0-12-2 0,-12 0 1 0,12 1-13 0,0-1-15 0,24 1-22 0,-12 11 2 0</inkml:trace>
  <inkml:trace contextRef="#ctx0" brushRef="#br0">13528 4668 12 0,'0'0'7'0,"0"-25"17"0,12 13 8 0,-12 12-12 0,0 60 3 0,0 59-9 0,0 12-7 0,12-23-2 0,0-24-4 0,-12-38 4 0,0-10-3 0,0-36 3 0,-12-36-5 0,12-23 1 0,12-1-1 0,22 1 1 0,27 36-3 0,-13 23 1 0,-1 34 2 0,-24 26-2 0,2 22 3 0,-14-9 1 0,-11-25-2 0,0-25 0 0,0-23 1 0,13-12-42 0,-13 12-56 0</inkml:trace>
  <inkml:trace contextRef="#ctx0" brushRef="#br0">14052 5309 29 0,'0'0'0'0,"0"-23"45"0,0 12-16 0,-24 58-9 0,-12 36-8 0,25 1-8 0,22-25-2 0,37-22-1 0,-12-14 3 0,10-35-3 0,3-49 0 0,-13 3-2 0,-13-2 1 0,-23 2 0 0,-36-26 1 0,-23 13-1 0,0 34-1 0,23 37 1 0,36 37 2 0,12 45-2 0,24 2-1 0,23-37 1 0,1-34-18 0,0-26-86 0</inkml:trace>
  <inkml:trace contextRef="#ctx0" brushRef="#br0">14659 4405 76 0,'0'0'0'0,"-59"-34"24"0,34 34-19 0,-22 71 11 0,-24 84 1 0,23 34-11 0,48-22-4 0,60-48 1 0,-1-58-1 0,13-50-8 0,-1-11-59 0,-60 0 17 0</inkml:trace>
  <inkml:trace contextRef="#ctx0" brushRef="#br0">14766 4608 12 0,'0'-24'29'0,"-12"-13"10"0,24 3-15 0,24 34-8 0,0 34-3 0,23 50-5 0,-23 0-3 0,24-1-3 0,10-24 0 0,-9-22 0 0,-26-3-5 0,-11-34-29 0,-24-11-70 0</inkml:trace>
  <inkml:trace contextRef="#ctx0" brushRef="#br0">15099 4489 25 0,'0'0'20'0,"0"35"23"0,-82 72-11 0,-2 25-15 0,1-1-8 0,47-47-6 0,36-38-7 0,0-21-55 0,13-14-4 0</inkml:trace>
  <inkml:trace contextRef="#ctx0" brushRef="#br0">15338 4179 85 0,'0'0'0'0,"0"-24"16"0,24 131 3 0,24 60-4 0,-25 12-7 0,1-48-3 0,-24-47-1 0,-24-37-1 0,12-35 0 0,1-37-41 0,22 2-71 0</inkml:trace>
  <inkml:trace contextRef="#ctx0" brushRef="#br0">15719 4489 42 0,'0'0'0'0,"-12"-13"36"0,35 2-13 0,13-1-10 0,24-12-6 0,12 12-5 0,11 0-6 0,-23 12-53 0,-48 0 18 0</inkml:trace>
  <inkml:trace contextRef="#ctx0" brushRef="#br0">15696 4679 68 0,'-13'12'6'0,"-47"-1"20"0,85-22-13 0,46-12-8 0,12-2 2 0,13 13-4 0,-1 1-4 0,-35-1-58 0,-49 12 16 0</inkml:trace>
  <inkml:trace contextRef="#ctx0" brushRef="#br0">16731 3917 20 0,'0'0'0'0,"12"-59"32"0,0 11-5 0,-24 36-7 0,-24 12-6 0,-23 37-1 0,-25 45-3 0,-11 37-4 0,48 36-3 0,23-12-2 0,48-12 0 0,46-24 1 0,15-48-1 0,-2-47 2 0,24-35-1 0,12-25 0 0,-25-11-1 0,-33-25 1 0,-50 1-1 0,-11-24 0 0,-11 23 0 0,-1 1-2 0,-1 12 2 0,-23-13-1 0,2 25 0 0,-3 23 0 0,1-1-1 0,-10 14 2 0,-2 0-1 0,-24 11-1 0,13 12 1 0,-1 24-1 0,49-1 0 0,11 38 0 0,11 21 0 0,25 25 1 0,11 24 0 0,25 1 0 0,47-37 0 0,-35-48 1 0,-25-23 2 0,-23-24-1 0,-12 0-7 0,-24-11-116 0</inkml:trace>
  <inkml:trace contextRef="#ctx0" brushRef="#br0">17493 4371 107 0,'-11'0'19'0,"-38"-13"10"0,38 13-18 0,11 0-2 0,-12 13-3 0,12-13-3 0,0 0-2 0,0 11-18 0,12-11-113 0</inkml:trace>
  <inkml:trace contextRef="#ctx0" brushRef="#br0">17814 3714 79 0,'-36'-34'36'0,"25"9"-19"0,35 37-12 0,24 24 3 0,34 23-2 0,26 48-4 0,-12 1 0 0,-13-13 3 0,-12-12-1 0,-12-47-3 0,-23-11 2 0,1-25-12 0,-14-13-38 0,-23 1-30 0</inkml:trace>
  <inkml:trace contextRef="#ctx0" brushRef="#br0">18315 3525 42 0,'-24'-25'22'0,"-1"13"9"0,15 1-18 0,-2 11-2 0,-24 71 6 0,-47 84-9 0,-13 48-2 0,1 34-1 0,46-34-2 0,27-60 1 0,-2-72 2 0,-1-34-1 0,25-26-1 0,-11-11-1 0,11 0-1 0,-12 0-1 0,12-11-7 0,-13 11-154 0</inkml:trace>
  <inkml:trace contextRef="#ctx0" brushRef="#br0">17696 3630 22 0,'0'-10'6'0,"0"-14"11"0,0-13 1 0,-12 26 6 0,0 11-3 0,0 0-10 0,0 24-5 0,36 0 1 0,12 10-1 0,23 27 0 0,13 10-3 0,-13 13 1 0,25 10-2 0,-13 14 2 0,-24-13 0 0,-11-11 0 0,-12-24 1 0,12-26-2 0,-12-9-1 0,0-25 0 0,-12 0-1 0,-12-36-27 0,-24-12-98 0</inkml:trace>
  <inkml:trace contextRef="#ctx0" brushRef="#br0">18256 3465 20 0,'0'0'0'0,"-24"-48"50"0,24 24-33 0,-12 96 15 0,-24 72-20 0,-23 69-4 0,-25 26-1 0,-11-50-3 0,59-34-1 0,1-47-1 0,35-37 0 0,-12-58 1 0,0-26 1 0,12-47-2 0,34-59-2 0,15-12 0 0,10-35-1 0,1-2-3 0,0 13 4 0,-1 37 0 0,-11 23 0 0,-12 23-1 0,-13 26 1 0,-23 9 0 0,0 24 0 0,-13 13-1 0,3 25-19 0,20 23-52 0,3-37 29 0</inkml:trace>
  <inkml:trace contextRef="#ctx0" brushRef="#br0">18232 4108 69 0,'-48'0'22'0,"12"58"-5"0,36-8-5 0,12-16-1 0,36-22-2 0,-24 0-3 0,-12-12-7 0,-24 36-49 0,0-25-22 0</inkml:trace>
  <inkml:trace contextRef="#ctx0" brushRef="#br0">17041 5619 45 0,'0'-11'14'0,"-25"-37"28"0,25 23-16 0,61 38-11 0,23 71-5 0,22 24-6 0,1 22-1 0,-23-34 0 0,-25-25-2 0,-23-48-8 0,-36-12-42 0,-13-34-36 0</inkml:trace>
  <inkml:trace contextRef="#ctx0" brushRef="#br0">17482 5322 59 0,'0'0'0'0,"-24"24"45"0,-48 107-11 0,1 82-18 0,-1 13-8 0,13-46-5 0,47-61-1 0,1-71-2 0,22-60-28 0,25-47-87 0</inkml:trace>
  <inkml:trace contextRef="#ctx0" brushRef="#br0">17957 5727 155 0,'-11'-12'8'0,"-37"24"1"0,48 1 2 0,-13-13-8 0,26 0-6 0,59 0-44 0,-37-13-56 0</inkml:trace>
  <inkml:trace contextRef="#ctx0" brushRef="#br0">18422 5154 125 0,'-59'-21'15'0,"11"55"-8"0,35 74-2 0,-23 34 0 0,36-24-1 0,49-21-3 0,10-26-1 0,12-47 2 0,-10-36 0 0,-14-47 0 0,1-12 0 0,-23-13-2 0,-14 0-1 0,-11-24 2 0,-36 3-2 0,-12 21 2 0,-11 24 0 0,-24 24-1 0,10 24 0 0,14 12 0 0,24 37 0 0,23 34-1 0,12 13 2 0,34-13-2 0,27 13 1 0,23-38 0 0,-1-21 1 0,0-14 0 0,-23-11 0 0,-25 0-1 0,-24 0 1 0,-11 0 4 0,0 12-5 0,0-12-1 0,0 11-9 0,-11 2-14 0,-1-13-10 0,12 0-57 0</inkml:trace>
  <inkml:trace contextRef="#ctx0" brushRef="#br0">15730 14811 83 0,'0'0'0'0,"-107"-35"26"0,35-1 4 0,50 25-12 0,44-2-13 0,99 13-2 0,69 0-1 0,12 0-1 0,-59 0 1 0,-83 0 0 0,-60 0 3 0,-48 0-4 0,-96 0 1 0,-105 0-2 0,10 0 0 0,85 13 0 0,119-13 0 0,81 0 0 0,97 0 0 0,84 11 1 0,-12-11-1 0,-61 0 0 0,-81 0 1 0,-50-11-1 0,-23-14 1 0,-12 13 0 0,-24 12-1 0,24 12 0 0,0-12 0 0,0 12 0 0,12-12 0 0,0 0 0 0,0 36-123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57D200"/>
      <inkml:brushProperty name="antiAliased" value="0"/>
    </inkml:brush>
  </inkml:definitions>
  <inkml:trace contextRef="#ctx0" brushRef="#br0">4822 6965 10 0,'0'0'19'0,"-23"-11"13"0,-24 11-5 0,11-13-19 0,24 13-6 0,0 0 0 0,24-12-1 0,36 0 0 0,35-11-1 0,47 12 0 0,85-2 2 0,-143 1-2 0,-36 0 0 0,-24 12-1 0,-12 0 1 0,0-13-1 0,-24 13 0 0,0 0 0 0,-12 0-1 0,0 13 1 0,-11-1 0 0,-37 13 0 0,-11-2-1 0,-24 0 1 0,0 2 0 0,23-2 1 0,26-12 0 0,22-11-1 0,23 0 0 0,25 0-3 0,13 0 1 0,34 0 3 0,25-11 0 0,23-1 0 0,12-12-1 0,-11 12 1 0,-13 0 0 0,-36 1 0 0,-11 11 1 0,-24-12-2 0,0 12 1 0,1-11-2 0,-13-2-1 0,23 26-6 0,-12 10-30 0</inkml:trace>
  <inkml:trace contextRef="#ctx0" brushRef="#br0">9467 7191 10 0,'0'0'18'0,"-13"0"-3"0,3 0 12 0,-2 0-11 0,0 0-1 0,0 0-4 0,0 12-2 0,24-12 2 0,12 0-5 0,47 0-4 0,23 0-2 0,3 0 0 0,-2 0 2 0,-24-12-2 0,-23 12 1 0,-12-11 1 0,-12-1-1 0,-14 12-1 0,3 0 0 0,-13-12 2 0,0 12-6 0,-13 0-44 0,13 0-25 0</inkml:trace>
  <inkml:trace contextRef="#ctx0" brushRef="#br0">9313 7251 44 0,'-12'0'19'0,"-1"0"-8"0,13-12 17 0,0 0-12 0,25 12-6 0,22-13-6 0,25 2 0 0,11 11-2 0,12 0-1 0,0 0-3 0,-22 0 2 0,-39 0 0 0,-21 11 0 0,-13-11 1 0,12 0 0 0,-12 0 0 0,0-11 0 0,0 11 0 0,0 0-1 0,11 0 0 0,-11 0 0 0,0 0 1 0,0 0-1 0,0 11 0 0,0-11 0 0,0 0 0 0,12 0 2 0,-12 0-2 0,0 0 0 0,11 0 0 0,-11 0 0 0,0 0 0 0,13 0 0 0,-13 0 0 0,12 0 0 0,0 0 0 0,-12 0-1 0,0 13-15 0,0-13-91 0</inkml:trace>
  <inkml:trace contextRef="#ctx0" brushRef="#br0">8431 8882 20 0,'0'0'19'0,"0"-12"24"0,0 1-11 0,0 11-10 0,12 0-13 0,0 23-3 0,0 25-1 0,0-1-2 0,0 13 0 0,12-1-1 0,0 1 1 0,-1-36-1 0,0-1 0 0,-10 1-1 0,-1-11 1 0,12-2 0 0,12 1 0 0,-1-12-1 0,24 0 1 0,25 0-1 0,11-12-1 0,13 1 0 0,11 11 1 0,-1 0 0 0,14 0 1 0,-13 0-1 0,24 0 0 0,35 0-4 0,25-13 4 0,35 13-1 0,-59-12 1 0,11 12-4 0,13 0 3 0,-14-12 1 0,3 12-1 0,-39 0-1 0,-33 0-1 0,0 12 2 0,-37-12 2 0,36 0-2 0,-1 0 0 0,-10 12 0 0,-12-12 1 0,-25 13-1 0,12-26-1 0,-11 13 2 0,-25-12-1 0,-23 12 2 0,-1-23-2 0,13 11 1 0,-11-12-2 0,-2 12 2 0,1 0 0 0,-12 12-1 0,0-24 0 0,-12 12 1 0,0-11-1 0,12-13 1 0,-12 0 0 0,0 12-1 0,12 11 0 0,-24-8 0 0,12 21 1 0,-12-13-1 0,12 13 0 0,-12 24-2 0,12 11 2 0,-12 24 0 0,0 1-1 0,0-24 1 0,0 0 0 0,12-13 0 0,0-23 1 0,0 0 1 0,-11-11-2 0,11-1 1 0,0 12-1 0,0 0 0 0,-12-11 0 0,-1 11 0 0,-10 0 0 0,10 0 0 0,-34 0 0 0,-13 11-1 0,-12 1 1 0,-10-12 1 0,-25 0-1 0,-13 0 0 0,-46 0-1 0,-13-12 1 0,0 12 1 0,13 0 1 0,-1 0-1 0,-11-11-1 0,-1 11 1 0,-11 0 1 0,22 0-1 0,14 0-1 0,-13 0 0 0,13 0 0 0,-1 0 1 0,12 0 2 0,0 0-3 0,12 0 0 0,-12 0 0 0,0 0 0 0,36 0 0 0,12 0 1 0,23 11-1 0,25 1 0 0,11 11 0 0,-13-11 0 0,14 12 0 0,-1-12 0 0,13-12 0 0,23-12 0 0,-13-12 1 0,2 0-1 0,-1-10 1 0,-11-16 0 0,-1 4-2 0,24-13 2 0,-12 9-1 0,0 29 1 0,12-4-1 0,0 13 0 0,0 24-2 0,0 24 2 0,0 35-1 0,0-23 1 0,12-2 0 0,-12-21-1 0,0 0 1 0,0-14 1 0,0 1-2 0,0-1 2 0,0-11-1 0,0 12 0 0,12-12-1 0,-12 0 3 0,24 0-3 0,11 0 2 0,25 0-1 0,11 0-1 0,36-12 1 0,36 1 0 0,24 11-1 0,12 0 2 0,10 0-2 0,26 0 1 0,-12 0-3 0,-1 0 3 0,13 0 0 0,-2 0 0 0,14 0-3 0,-24 0 2 0,-25 11 1 0,-11-11 0 0,-37-11-2 0,2 11 1 0,-25 0 1 0,-11 0 1 0,-14 11-1 0,2-11 0 0,-25 0 0 0,13 0 0 0,-12-11 0 0,-1 11 0 0,-11 0 0 0,0 0-1 0,10 11 2 0,-22-11-1 0,-11-11 1 0,10-1-1 0,1 1 0 0,0 11 0 0,-12-13 1 0,-1 1-1 0,-23 0 1 0,0-35 0 0,0 10 0 0,12 3-1 0,-12-3 0 0,0 24 0 0,-12 13 0 0,12 25 0 0,-11 34-67 0,11-34-13 0</inkml:trace>
  <inkml:trace contextRef="#ctx0" brushRef="#br0">18148 9382 112 0,'0'-37'1'0,"24"3"1"0,-12 47 15 0,-24 81 1 0,-24 49-10 0,-11-12-2 0,11-13-1 0,12-47-1 0,24-58 2 0,-12-26 2 0,24-69-6 0,36-37 0 0,0 0-1 0,-1 0 0 0,1-49 0 0,-2 50 0 0,-10 47-1 0,-11 34 1 0,-14 37-3 0,14 71 2 0,10 50 1 0,25 21 1 0,-1 13 2 0,-11-37 1 0,-24-22 0 0,-12-24-2 0,0-48 0 0,-12-13-1 0,13-11-1 0,-13-48-28 0,23 1-63 0,-23 47 28 0</inkml:trace>
  <inkml:trace contextRef="#ctx0" brushRef="#br0">18066 9632 91 0,'-13'0'4'0,"1"0"22"0,24-11-3 0,35-2-10 0,37 1-1 0,34 0-3 0,-22 1-5 0,-24-1-2 0,-36 1-13 0,-1-2-113 0,-23 13 86 0</inkml:trace>
  <inkml:trace contextRef="#ctx0" brushRef="#br0">18708 8633 54 0,'0'0'0'0,"-12"-13"35"0,-1-11-2 0,2 1-15 0,11-1-8 0,0 12-4 0,11-13-1 0,14 2-2 0,-13 23-2 0,12 0 0 0,0 12-1 0,11 12 1 0,-23 13-2 0,-1 9 3 0,2 2-2 0,-13-24 1 0,-13 11 0 0,2-12 0 0,-14 14 0 0,-33 34 0 0,22-35 1 0,0 0-1 0,13-11 1 0,-1-14-1 0,12-1 0 0,-12 3-3 0,12-1 3 0,12 0-1 0,0-12 0 0,36 0 1 0,12 0-1 0,23-12 1 0,12 12-1 0,1-12 0 0,-25 12-3 0,-23 0 4 0,-13 0 1 0,-23-13 2 0,0 13-4 0,0 0-29 0,25 0-81 0</inkml:trace>
  <inkml:trace contextRef="#ctx0" brushRef="#br0">19411 9513 48 0,'0'0'24'0,"-61"0"3"0,38-13 3 0,10 13-20 0,26 0-4 0,35-11 0 0,59-1-1 0,12 12-1 0,0 0-1 0,-23 0 1 0,-49 0-1 0,-23-11-2 0,-12-1-19 0,-1 12-100 0</inkml:trace>
  <inkml:trace contextRef="#ctx0" brushRef="#br0">19673 9274 50 0,'0'0'13'0,"0"0"30"0,22-11-13 0,-9 11-20 0,-1 11-6 0,12 14 0 0,12 11-1 0,11-1 0 0,13 13 0 0,-1 0 0 0,-35-14-1 0,-12-9 3 0,-48 11 2 0,-36-13-1 0,25 1-2 0,0 0-2 0,23-12-1 0,12 12-31 0,-1-12-101 0</inkml:trace>
  <inkml:trace contextRef="#ctx0" brushRef="#br0">20732 9370 101 0,'-24'-35'25'0,"1"45"-9"0,-49 111-5 0,25-3-5 0,35-10 0 0,-12-49 1 0,12-47 1 0,12-49 1 0,12-57-7 0,36-38-2 0,10-23 1 0,-9 50-1 0,-13-3-1 0,11 37 2 0,-11 58-1 0,-25 38-2 0,2 82 2 0,-13 37 2 0,23-14-2 0,13-34 1 0,12-38-5 0,-12-11-28 0,-13-34-93 0</inkml:trace>
  <inkml:trace contextRef="#ctx0" brushRef="#br0">20482 9525 102 0,'0'0'5'0,"0"-25"18"0,72 2-2 0,46 0-19 0,25-2-5 0,-35 14-119 0</inkml:trace>
  <inkml:trace contextRef="#ctx0" brushRef="#br0">21017 8799 79 0,'-23'-11'2'0,"0"-14"19"0,12 0 6 0,34 14-14 0,36-12-5 0,23 23-5 0,3 0-2 0,-2 0-2 0,-59 0-2 0,-12 0-9 0,-35-12-6 0,10-13 10 0,-11 14 12 0,12 11 12 0,-12 48-6 0,13 36-5 0,-1 10-4 0,24-22-29 0,-12-25-79 0</inkml:trace>
  <inkml:trace contextRef="#ctx0" brushRef="#br0">21840 9240 115 0,'-48'23'17'0,"1"49"-5"0,11 11 4 0,11-24-9 0,25-36 0 0,0-10 1 0,0-37 0 0,0-36-6 0,13-58-1 0,46-13-1 0,1 12-1 0,-11 35 2 0,-15 61-1 0,-11 23 0 0,2 83 1 0,-13 36 3 0,24-1-2 0,11-10 0 0,1-36-10 0,-12-37-49 0,-25-24-53 0</inkml:trace>
  <inkml:trace contextRef="#ctx0" brushRef="#br0">21720 9395 91 0,'-11'0'39'0,"-14"-25"-22"0,86 0-2 0,82 25-12 0,23 13-128 0</inkml:trace>
  <inkml:trace contextRef="#ctx0" brushRef="#br0">8836 8799 27 0,'0'0'2'0,"-12"-24"32"0,0-13 8 0,24 14-21 0,0 12-10 0,-12 11-4 0,0 0 4 0,12 11-4 0,-12 12-2 0,24 14-2 0,-12-1 1 0,0-1-1 0,-12 1 1 0,0-12-2 0,0 0-1 0,0 0 0 0,0-1 0 0,0 1 0 0,0-11 1 0,13-13 0 0,10 0 1 0,24 0-3 0,47 0-1 0,14-13 2 0,35 13 1 0,36 0-2 0,-13 0 0 0,2 0-1 0,-49 13 2 0,-25-13 0 0,-10-13 1 0,-48 1-1 0,-13-13 0 0,-10 15 0 0,-1-14 0 0,-1 0 0 0,1-12 0 0,0-12-1 0,-12 25 2 0,0-1 1 0,0 37-2 0,0 33-1 0,-12 13 1 0,12-9 1 0,0-29 0 0,0-8-28 0,0-13-122 0</inkml:trace>
  <inkml:trace contextRef="#ctx0" brushRef="#br0">9063 9418 35 0,'0'0'13'0,"0"-12"24"0,-12 1 0 0,12 11-14 0,0 0 2 0,35 34-18 0,1 14-2 0,12 12-2 0,0-13 1 0,-25-10 1 0,-12-26-1 0,2 1-1 0,-1-24-2 0,-1 1-10 0,-11-2-23 0,0 13-30 0,0-12-22 0</inkml:trace>
  <inkml:trace contextRef="#ctx0" brushRef="#br0">9301 9345 41 0,'-13'-10'25'0,"2"10"27"0,-14 23-24 0,-9 48-10 0,-39 25-5 0,-9-13-3 0,22-36-2 0,48-22-5 0,0-13-1 0,12-12-5 0,0 0-31 0,12 0-82 0,-12 0 80 0</inkml:trace>
  <inkml:trace contextRef="#ctx0" brushRef="#br0">9597 9477 101 0,'0'0'0'0,"0"-35"22"0,0 22 11 0,-22 26-24 0,-14 34-2 0,0 14-1 0,12-3-2 0,12-11-4 0,35 3 1 0,13-16 0 0,13-22 0 0,22-12-1 0,-12-12 1 0,-23-1-1 0,-12-21 1 0,0-14 0 0,-12 0-1 0,12-11-2 0,-24 11 3 0,0 13-1 0,-36-13 3 0,0 12-2 0,0 11-1 0,1 4 0 0,-1 21 0 0,0 0-1 0,1 11 1 0,11 12 1 0,24 1-1 0,-12 0-1 0,24 12 1 0,12-1 0 0,23 13 0 0,0 0-1 0,1-13 1 0,-12-11 1 0,-24-12 0 0,-12-1 1 0,0-22-1 0,0 11-26 0,-24 11-113 0</inkml:trace>
  <inkml:trace contextRef="#ctx0" brushRef="#br0">11349 9429 26 0,'-13'-23'63'0,"2"-1"-17"0,11 0-27 0,0 24-15 0,0 37 0 0,0 10 0 0,0 11-3 0,11-33 0 0,-11 0-1 0,37-2 1 0,10 0-1 0,-11-23-1 0,12-35-1 0,-13 11 2 0,-11-13-1 0,1-9-1 0,-2-2 1 0,-12 24 1 0,-11 12 1 0,0 0-1 0,0-1 1 0,0 38-1 0,0 23 0 0,0 23 0 0,13 1 0 0,-13 11-1 0,12-1 1 0,-12-9-1 0,0-25 2 0,-25-14 0 0,2-21 0 0,-1-26 0 0,-12-21-1 0,24-3-1 0,0-10 2 0,36 0-2 0,12-1 1 0,36 12-1 0,-25 12 1 0,-23 24 2 0,-12-12 1 0,-12 12-3 0,12 0 1 0,-12 0-5 0,0-12-38 0,0 12-57 0</inkml:trace>
  <inkml:trace contextRef="#ctx0" brushRef="#br0">10646 9537 28 0,'0'0'0'0,"-12"-12"38"0,0 0-3 0,-23 12-20 0,11 0-3 0,-1 0-5 0,2 0-3 0,-12 12 1 0,11-12-1 0,12 0 0 0,36 0-3 0,46 0 0 0,2 0-1 0,1 0-3 0,-14 0 3 0,-48 0 1 0,-11 0 7 0,-23 0-7 0,-24 0-1 0,-26 12 3 0,1 1-2 0,2-2-1 0,10-11 0 0,36 12 0 0,24-12 1 0,0 0-1 0,36 0-1 0,24-12 1 0,23 1 1 0,12-2-5 0,-11 13 5 0,-50 0 0 0,-34-12 1 0,-11 12-2 0,-12 0 1 0,-13 12-2 0,-12-12 2 0,0 0 2 0,1 13-2 0,22-13-1 0,14 0-1 0,47 11 1 0,23-11-1 0,2 0-1 0,-27-11 2 0,-21 11-38 0</inkml:trace>
  <inkml:trace contextRef="#ctx0" brushRef="#br0">11967 9263 84 0,'0'0'7'0,"49"72"15"0,-14 70 1 0,-23 2-14 0,-36-39-9 0,-106 4-114 0</inkml:trace>
  <inkml:trace contextRef="#ctx0" brushRef="#br0">8717 9263 74 0,'-12'24'15'0,"-36"47"9"0,25 37-5 0,10 22-16 0,62-10-4 0,58-1-62 0,-84-107 17 0</inkml:trace>
  <inkml:trace contextRef="#ctx0" brushRef="#br0">12205 9274 81 0,'0'0'6'0,"-11"-23"6"0,35 23 0 0,24 12-1 0,-2 24-4 0,-10 10 1 0,-36 4-3 0,-23-3-2 0,-12-12 0 0,23-12-1 0,0-23-1 0,24 13 2 0,47-13-3 0,61 0-135 0</inkml:trace>
  <inkml:trace contextRef="#ctx0" brushRef="#br0">4929 10394 14 0,'-11'0'22'0,"0"-11"20"0,-13-14-7 0,12 13-16 0,12 1-12 0,24 11-6 0,23-12 1 0,25 12-1 0,-1 12 2 0,-12-12-3 0,-11 0 2 0,-24 0-1 0,-48 0 4 0,1-12-4 0,-13 12 0 0,13 12 0 0,23 36-1 0,0 36 1 0,0 21 0 0,0 3 1 0,0-49 3 0,0-23 3 0,-37-36 2 0,-10-24-4 0,-1 0-5 0,24 24-3 0,12 0-42 0,12 12-59 0</inkml:trace>
  <inkml:trace contextRef="#ctx0" brushRef="#br0">5395 10299 103 0,'-13'-24'6'0,"-10"36"5"0,-13 47 17 0,1 49-18 0,11-1-1 0,24-12-5 0,36-47-1 0,-1-13 0 0,-11-23-33 0,-12-12-91 0</inkml:trace>
  <inkml:trace contextRef="#ctx0" brushRef="#br0">5489 10430 98 0,'-11'0'9'0,"-14"24"9"0,3 23 3 0,10 13-17 0,24-12 0 0,23-25-2 0,13 1 0 0,-12-12 0 0,-1-24-3 0,-23-24-2 0,0 1 2 0,-12-12 1 0,0-3-1 0,-12 16 2 0,-24 10-2 0,0 11 2 0,25 13 0 0,-1 13 2 0,24 11-2 0,-1 0 1 0,14 11-1 0,-2-23 1 0,1 1-6 0,0-2-48 0,-12-11-41 0</inkml:trace>
  <inkml:trace contextRef="#ctx0" brushRef="#br0">5670 10299 33 0,'0'0'0'0,"34"71"52"0,14 60-3 0,-12 24-27 0,-36-13-16 0,-48-34 0 0,1-61-1 0,-1-22-15 0,12-25-105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57D200"/>
      <inkml:brushProperty name="antiAliased" value="0"/>
    </inkml:brush>
  </inkml:definitions>
  <inkml:trace contextRef="#ctx0" brushRef="#br0">10134 6657 10 0,'0'0'5'0,"0"-13"13"0,-11 13-12 0,-2-12-1 0,-11 0 0 0,13-1-1 0,11 2-3 0,-12 22-1 0,12-11 1 0,12 0-1 0,12 0-1 0,34-11 2 0,38 11-2 0,23 0 0 0,11-12 0 0,26 1-1 0,11-2 2 0,-24 1-1 0,0 0 1 0,-24-11 0 0,-13-1 0 0,-22 12 1 0,-48 0-2 0,-24 12 2 0,-12-13 1 0,-25 13 1 0,-45 0-3 0,-26 13 2 0,-47-1-1 0,-23 0 0 0,11 12-1 0,0-1 1 0,12 1 0 0,0 0-1 0,36-1-2 0,24-10 2 0,47-1-1 0,0-12 0 0,-11 0 0 0,23 0 1 0,24 0-1 0,11-12 1 0,25 12-2 0,35-13 2 0,37 2-1 0,35-1-2 0,23 1 0 0,-10-2 0 0,-13 13 2 0,-36 0 3 0,0 0-1 0,-24 0 0 0,-23-12-1 0,-24 12 2 0,-25 0-2 0,1 0 2 0,-1-12-2 0,14 12 1 0,-1 0-2 0,-12 0 2 0,-12 0-1 0,12 12-1 0,-12 13-28 0</inkml:trace>
  <inkml:trace contextRef="#ctx0" brushRef="#br0">12872 6179 56 0,'-23'-12'20'0,"-12"0"-7"0,11 12 3 0,36-11-9 0,35-1 0 0,25 1-1 0,24-2 0 0,-3 13-1 0,-56 0 1 0,-37 0-1 0,-37 0-2 0,-45 0-2 0,-13 0 0 0,34 0 1 0,25 0-1 0,85 0 2 0,22-12-2 0,1 12-1 0,-13 0 0 0,-36 0 0 0,-34 0 1 0,-24 0-1 0,-49 0 1 0,25 0-1 0,35 0 1 0,24 0-2 0,47 0 2 0,26 0-1 0,-26 0 0 0,-24 0 0 0,-23 0 0 0,-11 0 0 0,11 0 0 0,0 0 0 0,0 12 0 0,-12-12 0 0,12 0 0 0,0 0 0 0,-13 0 0 0,13 0 0 0,0 0 0 0,0 0 0 0,-11 0 1 0,11 0-1 0,-12 0-2 0,12 0 4 0,-11 13-3 0,11-13 2 0,0 11-2 0,0-11 2 0,0 12-2 0,0-12 2 0,0 0-2 0,0 0 2 0,-13 11-1 0,13-11 0 0,13 0-1 0,-13 0 1 0,0 0 0 0,11 0 1 0,-11 0-1 0,0 0 0 0,0 0-1 0,0 0 2 0,0 0-2 0,0 0 2 0,0 0-1 0,0 0 0 0,0-11 0 0,12 11 0 0,-12-12 0 0,0 12-3 0,11 0-36 0,2 0-47 0</inkml:trace>
  <inkml:trace contextRef="#ctx0" brushRef="#br0">9968 14240 24 0,'-48'-60'54'0,"24"48"-24"0,24 60-14 0,24 107-6 0,0 82-1 0,-12 14-4 0,0-37 2 0,-2-59-1 0,-10-36 0 0,0-71-3 0,-10-36 1 0,-2-96-28 0,24-24-95 0</inkml:trace>
  <inkml:trace contextRef="#ctx0" brushRef="#br0">9717 14180 30 0,'0'0'0'0,"-23"0"17"0,11 0 22 0,12 0-14 0,0-12-14 0,47 0-3 0,25-11-1 0,11 12-1 0,24-14 1 0,48 13-2 0,24 12-2 0,34 0 0 0,25 12-2 0,48 0 2 0,37-12-1 0,10 0-2 0,36 0 1 0,24 0-1 0,-12 0 2 0,-25 0-4 0,4 0 4 0,-28 0-1 0,-11 0 0 0,-35 13 0 0,-24-13-1 0,-59 0 3 0,-25 11-2 0,-23-11 0 0,-12 12-1 0,-36-12 1 0,-71 0 0 0,-13 0 2 0,2 0-2 0,10 0 0 0,1-12 0 0,-12 1-1 0,-12 11 0 0,-1 11 1 0,2 24-1 0,-1 13 0 0,-1 24 0 0,13 22-1 0,-12 38 0 0,0 23 1 0,-24 23 2 0,0 13 0 0,12-25 1 0,0-34-1 0,12-61 1 0,-12-47 0 0,0-36-3 0,-12-24-116 0,0 23 58 0</inkml:trace>
  <inkml:trace contextRef="#ctx0" brushRef="#br0">10265 15454 65 0,'0'-35'17'0,"24"23"11"0,-24 0-6 0,0 12-14 0,12 0 6 0,46 0-5 0,63 0-2 0,57-12-4 0,83-1 1 0,133 26-2 0,-1-1-4 0,49-12 4 0,21 12-1 0,36-12 0 0,-11 0 1 0,-22 12 1 0,-61 0-2 0,-47-2 1 0,-50 15-1 0,-22-13 1 0,-48 12-2 0,-59-24 7 0,-85 0 0 0,-69-11 3 0,-25-14-9 0,0 25-130 0</inkml:trace>
  <inkml:trace contextRef="#ctx0" brushRef="#br0">16172 14942 79 0,'-12'-12'10'0,"-1"-23"2"0,26-1 16 0,-1 24-13 0,-1 24-5 0,-11 59 0 0,0 13-2 0,12-25-5 0,36-35 0 0,24-11 1 0,35-63-2 0,35-21 0 0,1 0-1 0,-13 12 0 0,-58 23 0 0,-23 24 0 0,-14-11-1 0,13 23-12 0,-48 46-71 0,-12-33 0 0</inkml:trace>
  <inkml:trace contextRef="#ctx0" brushRef="#br0">15957 15157 23 0,'0'-13'8'0,"-25"2"18"0,25-1-6 0,13 12-10 0,-1 0 3 0,24 12-2 0,-25 12-4 0,14 23-1 0,-13 14-2 0,0-3 0 0,23-11-2 0,1-10-1 0,0-13 0 0,11-24 2 0,13-24-1 0,35-24 0 0,48-35-1 0,12-1 0 0,-12 13 1 0,-12 10-1 0,-24 15 2 0,-24-2 2 0,-23 37 1 0,-36-2 0 0,-12 1-3 0,-1 0 0 0,-11 1-2 0,12-12-86 0,-1 23 24 0</inkml:trace>
  <inkml:trace contextRef="#ctx0" brushRef="#br0">11967 15085 25 0,'0'-12'8'0,"0"-11"39"0,0 33-10 0,0 111-19 0,25 164-3 0,-25-189-11 0,-12-25 0 0,12-35-6 0,-24-25-43 0,12-34-44 0</inkml:trace>
  <inkml:trace contextRef="#ctx0" brushRef="#br0">11920 15026 85 0,'-11'0'5'0,"-2"34"34"0,-23 50-16 0,0 12-18 0,13-25-1 0,10-35 1 0,13-36 0 0,13-71-1 0,35-36-2 0,23 11-1 0,1 61 0 0,-25 57-1 0,1 39-1 0,0 10 1 0,-1-11 1 0,1-1-26 0,-36-34-72 0</inkml:trace>
  <inkml:trace contextRef="#ctx0" brushRef="#br0">15206 15299 38 0,'0'-11'10'0,"0"-62"27"0,13 50 2 0,-13 46-22 0,0 85-2 0,-13 23-8 0,26-12-2 0,-13-35-1 0,0-24 0 0,0-37-3 0,-13-23 0 0,13-23-44 0,-11-2-61 0</inkml:trace>
  <inkml:trace contextRef="#ctx0" brushRef="#br0">15124 15192 30 0,'0'-35'41'0,"0"22"5"0,-12 26-19 0,-12 58-13 0,-12 24-6 0,1-35-3 0,23-12-2 0,0-38-1 0,12 3 3 0,0-36-3 0,12-25 0 0,10-12 0 0,3 2-1 0,11-15 0 0,0 25 0 0,-12 25-1 0,11 23-1 0,-12 36 1 0,13 35 0 0,0-11 0 0,12-25 0 0,13-11-13 0,-4-12-113 0</inkml:trace>
  <inkml:trace contextRef="#ctx0" brushRef="#br0">11182 15347 47 0,'0'-36'35'0,"12"13"-6"0,-12 23-7 0,0 48-7 0,0 35-7 0,0 12-4 0,0 0-2 0,0 13 1 0,0-25-2 0,-12 12 2 0,12-13-2 0,-12-9 1 0,12-2-2 0,0-35 1 0,12 0 0 0,24-13 2 0,23 1-2 0,49-11-2 0,58-13-2 0,61 11 4 0,23 1-2 0,47-1-1 0,13 26 2 0,35-3 0 0,-11 3 0 0,11-1 2 0,0-13-1 0,1-11 0 0,-14-24 0 0,-69 0 0 0,-73 1 0 0,-23-1-2 0,-12 12 1 0,-25-24-1 0,-45 0 2 0,-38-23 2 0,-36-1-1 0,2 0 2 0,-13-23-1 0,0-36-1 0,0 47 2 0,0 47-2 0,0 74-3 0,0 58 0 0,0-23 0 0,0-37 2 0,0-47 2 0,0-1-23 0,-48 1-125 0</inkml:trace>
  <inkml:trace contextRef="#ctx0" brushRef="#br0">11004 15977 37 0,'0'-11'32'0,"11"-12"3"0,-11 23-4 0,-47 23-12 0,-13 25-7 0,-35-12-5 0,-48-1-2 0,-25 12 2 0,25-34-1 0,61-1-3 0,46-12-1 0,13-12 0 0,23-12-1 0,0-24 1 0,35 2-2 0,50-4 0 0,-3 16 0 0,-34-3 1 0,-25 26-1 0,-46 22 0 0,-61 73 2 0,-23 35 0 0,59-35 0 0,48-24 0 0,48-26-1 0,47-21 1 0,-23-13-1 0,-48 0-17 0,-36 12-56 0,0 0-17 0</inkml:trace>
  <inkml:trace contextRef="#ctx0" brushRef="#br0">9610 15704 131 0,'0'0'0'0,"-131"36"10"0,-47 96 12 0,35 69-15 0,58 2-4 0,98-48-2 0,59-24-2 0,58-48 3 0,26-60 3 0,-14-70-4 0,-11-61 4 0,-47-22-2 0,-48 0-2 0,-48-14 2 0,-72-34 1 0,-24 59-2 0,-10 71-1 0,11 48-3 0,23 83 1 0,48 60 0 0,96 36 0 0,71-61 0 0,12-22 1 0,-24-48-2 0,-71-37 2 0,-48-22-23 0,0-1-96 0</inkml:trace>
  <inkml:trace contextRef="#ctx0" brushRef="#br0">9454 17170 61 0,'-22'-13'11'0,"-26"13"32"0,24-24-9 0,12 24-19 0,12 0-9 0,36-13-4 0,59-10 0 0,36 0 0 0,-12 11-2 0,-59 12-2 0,-37 0 1 0,-34 12 5 0,-37-12-1 0,-59 23-2 0,-36 13-1 0,24-12 0 0,59 12 2 0,24-25-2 0,49-11 1 0,34-11-2 0,37-12 3 0,10-2-3 0,13 13 2 0,-23-12-2 0,-60 12 3 0,-24 12-1 0,-47 0-1 0,-50 36-2 0,-21 24 4 0,47-49-2 0,47 1 0 0,48-24-1 0,58-22 2 0,38 9-2 0,-25 13 2 0,-47-12-2 0,-36 24 2 0,-12-12 0 0,-12 1-1 0,-12-1-61 0,24 12-34 0</inkml:trace>
  <inkml:trace contextRef="#ctx0" brushRef="#br0">14874 8084 37 0,'-24'-47'50'0,"1"23"-24"0,34 0-10 0,37-12-9 0,23 13-4 0,24 11-3 0,25 12 3 0,-25 24 0 0,0-1 0 0,-13-12 0 0,-9 14 0 0,-26 11-2 0,1 24-1 0,-12 24 1 0,-1 10 0 0,12 1-1 0,2 47 2 0,-14 38-2 0,1 10 0 0,-12 36 0 0,0 1-1 0,-12-1 1 0,0-11 1 0,-2 22-1 0,3 25 0 0,-1 1 0 0,12-50 1 0,-1 2 2 0,14 23-1 0,-25-24-2 0,-12 24 1 0,0 0 0 0,0-11-1 0,11-85-1 0,-11 61 3 0,0-48 0 0,0 35-2 0,0-59 0 0,-11-23 1 0,-25-3 0 0,-36-55 0 0,-35 9 0 0,-48-36 0 0,-23-11 4 0,11-1 4 0,35-11-3 0,61-11 0 0,48 11-4 0,23 0-53 0,23-23-71 0</inkml:trace>
  <inkml:trace contextRef="#ctx0" brushRef="#br0">17124 10002 43 0,'0'0'0'0,"24"-37"52"0,-24 3-13 0,0 9-19 0,-24 25-13 0,-23 36-1 0,-25 24 1 0,-47 24-1 0,0-2-1 0,12 1-1 0,48-11-1 0,11-37 0 0,23 1-2 0,2-24 1 0,10-1-6 0,13-11-53 0,25-11-47 0</inkml:trace>
  <inkml:trace contextRef="#ctx0" brushRef="#br0">16601 9942 65 0,'-13'0'10'0,"-11"-48"44"0,37 35-34 0,-2 2-9 0,2 11-5 0,21 36-1 0,2 12-2 0,0 23 1 0,36 11-3 0,-1-21-1 0,-12 22 1 0,-22-22 2 0,-25-27 2 0,-1 3-1 0,0-26-1 0,14-11 0 0,-14 0-1 0,2-11-23 0,-13 11-100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57D200"/>
      <inkml:brushProperty name="antiAliased" value="0"/>
    </inkml:brush>
  </inkml:definitions>
  <inkml:trace contextRef="#ctx0" brushRef="#br0">5788 9954 6 0,'0'0'0'0,"0"-12"13"0,0-24 21 0,12 11-3 0,-12 25-20 0,0 0-7 0,23 25 0 0,-12 34 1 0,14 12 0 0,-1-10-1 0,-12-26 2 0,-1-23-1 0,37-12 3 0,47-24-2 0,37-47-3 0,45-24-2 0,15 11-1 0,-37 24 2 0,-49 13 0 0,-46 0 4 0,-24 23-4 0,11 0 0 0,37 11-96 0</inkml:trace>
  <inkml:trace contextRef="#ctx0" brushRef="#br0">12325 11823 6 0,'-13'-12'7'0,"13"-36"1"0,49 0 21 0,-13 14-9 0,-24 68-6 0,-12 62-2 0,11 11-10 0,26-23 1 0,22-74 3 0,12-20 1 0,35-14-2 0,-9-24-1 0,-26-12 0 0,1 13 0 0,-13-1 0 0,-11 25-3 0,-1 11-1 0,13 24-12 0,-12 11-90 0</inkml:trace>
  <inkml:trace contextRef="#ctx0" brushRef="#br0">13933 13121 40 0,'-24'34'0'0,"24"27"2"0,72-38 18 0,35-34-2 0,12-12-1 0,0-2-7 0,-24-10 0 0,-34-1 0 0,-27 24-4 0,2-12-5 0,-13 24-1 0,-10 0-20 0,-26 36-67 0</inkml:trace>
  <inkml:trace contextRef="#ctx0" brushRef="#br0">12611 14109 60 0,'0'0'0'0,"-36"-48"14"0,36 25-8 0,24 11 0 0,0 24 0 0,12 35 4 0,-2-10-2 0,-9 21-6 0,22-34 0 0,2-12 1 0,22-35 1 0,24-25-2 0,35-25-2 0,2 15 4 0,-25 11 3 0,-47 10-1 0,-24 24-4 0,-13 13-4 0,-11 0-77 0</inkml:trace>
  <inkml:trace contextRef="#ctx0" brushRef="#br0">9575 5690 55 0,'-12'-11'18'0,"-12"-24"17"0,24-1-20 0,36 13-1 0,-1 10-5 0,1 26 0 0,12 34 3 0,-13 48-4 0,14-24-3 0,-2-24-3 0,12-47 3 0,13-59-1 0,47-48-1 0,24 0 1 0,11-1-2 0,-35 37-1 0,-23 12 0 0,-49 11 0 0,2 0-2 0,-26 37-15 0,-23 11-28 0,-36 36-50 0,24-24 61 0</inkml:trace>
  <inkml:trace contextRef="#ctx0" brushRef="#br0">9490 5811 52 0,'0'0'13'0,"-36"-13"21"0,36 13-31 0,25 13 5 0,11 21 10 0,0 16-3 0,-12 21-1 0,11-12-7 0,-12 0-2 0,-10-11-2 0,-1-25 0 0,24-23-2 0,35-47 3 0,48-61-3 0,47-34 1 0,49-13-4 0,-24 24 3 0,11 23-1 0,-47 3 6 0,-49 32-1 0,-21 25-1 0,-50 25-4 0,-12 23-18 0,-10 12-120 0</inkml:trace>
  <inkml:trace contextRef="#ctx0" brushRef="#br0">2930 6132 80 0,'-48'-24'22'0,"12"24"-19"0,36-12 8 0,48 12 8 0,12-12-4 0,59-12-5 0,12 1-6 0,12-14-1 0,-36 14-1 0,-36-1-1 0,-47 12-1 0,-24 0-19 0,-59 36-49 0,35-11 7 0</inkml:trace>
  <inkml:trace contextRef="#ctx0" brushRef="#br0">2763 6297 80 0,'-23'0'31'0,"-97"13"-25"0,95-1 1 0,61-24 11 0,48-11-5 0,47-1-4 0,12 0-2 0,-24 0 0 0,-36-12-2 0,-47 24-1 0,-24 0-9 0,0 12-129 0</inkml:trace>
  <inkml:trace contextRef="#ctx0" brushRef="#br0">9420 5298 56 0,'-12'-35'40'0,"12"-1"-27"0,12 13 4 0,0 10-2 0,-12 1-4 0,-24-13-4 0,-12 4-1 0,-12-16-1 0,-24 24-3 0,-10-10-1 0,-15-13 1 0,-21 1 2 0,-25-1-3 0,-12 11 0 0,-11 14 0 0,-1-12 0 0,24-14 3 0,-13-22-2 0,-10 24-1 0,0-1 2 0,10 24-3 0,2-12 1 0,-12 1 2 0,-13-14 0 0,-35 37-2 0,35-11 0 0,12-1-2 0,25 12-1 0,-1 0 0 0,-37-11-4 0,1 22-8 0,-10 12 5 0,33 1 4 0,26-11-2 0,-1 10 0 0,-24 1-9 0,-11 24 3 0,-13-1 2 0,12 0 3 0,24 13-1 0,12 12 6 0,36-12 2 0,24 11-1 0,23-12 1 0,-1 25-1 0,38 12 3 0,11-2 1 0,36 1 7 0,36 1 4 0,23 11 8 0,12-13-4 0,24 14 0 0,12-24-2 0,46-13-5 0,26-12-3 0,12-11-5 0,-2-12-1 0,15-11 2 0,9-14 0 0,14-11-2 0,-13 0-1 0,12 10 1 0,23-10 0 0,12 0-1 0,14-10 1 0,-26-1 0 0,-34-14 0 0,-25 13 0 0,0-1-1 0,-12 2 1 0,-35-1-1 0,-25-12 1 0,-47-11-1 0,-23-13 2 0,-12 0 0 0,-1-34 1 0,-11-14-1 0,-2 0-3 0,-22 1 3 0,-23-49 2 0,-73-21-1 0,-47-38-2 0,0 37 0 0,23 70-6 0,1 61-68 0,71 47-6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57D200"/>
      <inkml:brushProperty name="antiAliased" value="0"/>
    </inkml:brush>
  </inkml:definitions>
  <inkml:trace contextRef="#ctx0" brushRef="#br0">15719 12787 36 0,'-24'-47'0'0,"-12"-61"3"0,25 74 36 0,11 45-26 0,0 12-7 0,0 169 17 0,24 81-13 0,-13-23-5 0,13-48 4 0,-12-71-5 0,-24-47-1 0,0-25-1 0,12-83-117 0</inkml:trace>
  <inkml:trace contextRef="#ctx0" brushRef="#br0">15551 12728 6 0,'0'0'11'0,"-22"-25"9"0,-2 2 8 0,12 12 6 0,12 11-24 0,36-13-4 0,22 13 1 0,38-24-3 0,35 13 0 0,12 11 1 0,47 0-3 0,12 0 1 0,26 0-3 0,11 0 4 0,10 0-1 0,25 0 1 0,-1 11 0 0,13-11-1 0,-12 24-2 0,-12-11 1 0,-13 10-1 0,26-12-1 0,-13-11 1 0,36 13 1 0,-13-13-1 0,1 12 0 0,-48 0 0 0,-35 1-2 0,-25-2 1 0,-23-1 1 0,12-10-1 0,-24 0 1 0,-11 0-1 0,-14-10 2 0,-36-1-2 0,-10 11 1 0,-23-13-1 0,-14 13 1 0,13-12-1 0,-1 12 0 0,1 0 0 0,-36 0 1 0,-12 0 1 0,0-12-1 0,0 12-1 0,12 24 0 0,-12 47 0 0,0 36-1 0,-36 48 1 0,12 36-2 0,12-13 2 0,12-11 2 0,0-48 0 0,12-48 1 0,-12-24-1 0,-12-34 0 0,-24-1-142 0</inkml:trace>
  <inkml:trace contextRef="#ctx0" brushRef="#br0">15481 13917 39 0,'0'0'0'0,"-12"-10"42"0,12 10-18 0,48-11-10 0,58 11-8 0,37 0-1 0,48 0-1 0,35 11-1 0,25-1 1 0,22 3 1 0,13 11-2 0,0 0-1 0,0-1 2 0,0-10 1 0,23-1-1 0,-11-12 0 0,12 0 0 0,-13 0-1 0,-23 12 1 0,12-12-1 0,-1 0-3 0,205 11 2 0,-300-11-3 0,-12 0 1 0,-23 0 1 0,0 0-1 0,-24 0 0 0,-12 0 0 0,-48-11 1 0,1 11-2 0,-13-12 2 0,1 12-1 0,-24-12 1 0,-1-1 0 0,-12 2 1 0,2-1 2 0,-14 1 1 0,2-2 0 0,10 1-4 0,-11 0-142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57D200"/>
      <inkml:brushProperty name="antiAliased" value="0"/>
    </inkml:brush>
  </inkml:definitions>
  <inkml:trace contextRef="#ctx0" brushRef="#br0">4716 11250 9 0,'-12'-10'26'0,"0"-1"3"0,12-2-11 0,-12 1-9 0,24 0-6 0,0-1 0 0,0 26 0 0,12-1 1 0,1 24-1 0,9-1-1 0,-11 1-2 0,-10 0 2 0,10-12 2 0,-10-24-1 0,23-24-1 0,58-60 0 0,38-34 0 0,35-26-2 0,-25 25 1 0,-23 12 0 0,-35 36 2 0,-48 35 5 0,-13 11-3 0,-23 14-2 0,0 11-4 0,12-12-33 0,12 12-59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57D200"/>
      <inkml:brushProperty name="antiAliased" value="0"/>
    </inkml:brush>
  </inkml:definitions>
  <inkml:trace contextRef="#ctx0" brushRef="#br0">10694 6084 1 0,'0'0'6'0,"0"-13"29"0,0 13-6 0,0-23-6 0,12 12-10 0,12 11-9 0,-1 11-1 0,-11 12 1 0,-1 14 0 0,-11 10 0 0,13 1-1 0,-1-12-1 0,-12-12-1 0,0 35 2 0,-12-34-2 0,12-2 1 0,12-12-1 0,0 2 1 0,12-1 0 0,-12-12-1 0,22 12 0 0,27-12 0 0,10-12 0 0,12 12-1 0,13 0 1 0,-13 0 0 0,1 0 0 0,23 0 0 0,13 0-1 0,-14-12 1 0,24 12 0 0,2-13 0 0,-1 13 0 0,12-11-2 0,24 11 1 0,-1 11 0 0,0-11 0 0,-10-11 1 0,10 11-1 0,13 0 0 0,-13 0 0 0,-10 0 1 0,-13-12-1 0,0 12 0 0,11-11-1 0,12 11 2 0,13 0-1 0,-23-13 0 0,-14 13 0 0,-11 0-1 0,-36 0 1 0,-23-12 0 0,-36 12 0 0,0-12 0 0,-24 12 1 0,11-13-1 0,0-8 0 0,-10 8 0 0,10-11 1 0,2 0-2 0,-14 12 2 0,-11-12-1 0,0-11 1 0,0 12 0 0,13-2 0 0,-13 13-4 0,0 12 5 0,-13 12-3 0,2 36 1 0,-1 11-2 0,12-11-1 0,-36 35-130 0</inkml:trace>
  <inkml:trace contextRef="#ctx0" brushRef="#br0">17660 4882 38 0,'0'-12'10'0,"0"70"10"0,0 50-5 0,-24 10-6 0,0-21 0 0,13-39-5 0,34-33-1 0,-11-25 1 0,-12-59-3 0,-12-49-2 0,-36-10 2 0,12-14-2 0,13 1 2 0,46-12-1 0,61 13 0 0,36 46-1 0,-37 72 2 0,-25 48 1 0,-45 47 1 0,-48 1-2 0,-37-25 2 0,13-36 2 0,23-23 0 0,24 0-4 0,24 61-2 0,36 33 0 0,11 14 1 0,13-13-10 0,-1-11-48 0,-47-61 6 0</inkml:trace>
  <inkml:trace contextRef="#ctx0" brushRef="#br0">18172 5179 69 0,'0'-12'2'0,"36"12"-2"0,71-34 1 0,-24-16 0 0,-36-9 5 0,-22-12 1 0,-37 12 0 0,-35 22 1 0,-1 37-4 0,-13 48-3 0,-9 48 1 0,34-25 1 0,24 11 0 0,36-21 0 0,59-25-1 0,24-36-12 0,12-13-46 0,-95 2 28 0</inkml:trace>
  <inkml:trace contextRef="#ctx0" brushRef="#br0">18887 4917 60 0,'0'0'0'0,"-25"-12"22"0,25-11-18 0,-11 23-2 0,-14-12 2 0,-21 36-1 0,-2 10 0 0,36 3-2 0,12-1-1 0,36 12 0 0,11 11 0 0,-24 0-1 0,-10-22 5 0,-49-14 10 0,-23-35-1 0,-2-12-7 0,27 12-5 0,22 0-3 0,24 12-26 0,35 0-24 0,-23 0 2 0</inkml:trace>
  <inkml:trace contextRef="#ctx0" brushRef="#br0">19089 5036 17 0,'0'-24'9'0,"24"-47"13"0,12 24-8 0,-14 23 3 0,-9 11-1 0,-26 38-6 0,-9 46-1 0,10 12-6 0,12 1-1 0,12-37 0 0,0-23-1 0,-2 0 1 0,39-24-5 0,11-24-27 0,10-13-34 0,-70 27 41 0</inkml:trace>
  <inkml:trace contextRef="#ctx0" brushRef="#br0">19363 4643 40 0,'0'0'5'0,"-36"-35"19"0,36 24-43 0,23 11-28 0</inkml:trace>
  <inkml:trace contextRef="#ctx0" brushRef="#br0">19767 4953 9 0,'0'0'2'0,"36"-25"-3"0,-12-9 3 0,-35-3 25 0,-49 3 0 0,-1 34-17 0,3 59-7 0,-14 24 1 0,36 1-1 0,25-13-2 0,11-12 0 0,47-34 1 0,25-25 0 0,-1-60-4 0,-23-48 0 0,-12-34 2 0,-12-13 1 0,-13 24 0 0,2 47 0 0,10 49 2 0,-12 22 2 0,-11 38 2 0,-11 71-3 0,-1 9-3 0,12 27 0 0,0-13-3 0,12-23-26 0,-1-25-47 0</inkml:trace>
  <inkml:trace contextRef="#ctx0" brushRef="#br0">20030 5024 30 0,'0'-35'18'0,"12"-13"-11"0,12-11 0 0,-1 34 17 0,-11 2-3 0,-1 23-14 0,-11 60-4 0,0-1-2 0,13 12 0 0,35 1-1 0,-2-48 2 0,3-11 1 0,-13-50-1 0,11-23 0 0,-23 2-1 0,12-3-1 0,-13-10 0 0,-10 48 0 0,-13 23-1 0,12 23 1 0,-12 48 0 0,11 1 0 0,1-1-1 0,24-23-7 0,24-2-37 0,-25-33-15 0</inkml:trace>
  <inkml:trace contextRef="#ctx0" brushRef="#br0">20875 5049 4 0,'0'0'0'0,"24"-37"8"0,48 3-8 0,-49-16 23 0,0 16 14 0,-23 10-18 0,-23-12-7 0,-11 12-6 0,9 0-4 0,13 24-2 0,-12 0 1 0,-24 37-1 0,1 22 0 0,11 12-1 0,24-23 1 0,12-13 1 0,12-11 1 0,12-35 1 0,12-26-1 0,-13-22-1 0,13 34-1 0,-12 14 0 0,-12 35-1 0,25 0 1 0,-3 0 0 0,14-1 0 0,12-11 0 0,-2-24 1 0,3-35 0 0,-2-48-1 0,0-48 0 0,-23 24 0 0,12 35-6 0,-24 2-4 0,-12-14 3 0,-24 37 5 0,0 22 2 0,12 26-2 0,-12 34-1 0,-24 49 4 0,-12 23-1 0,-11 36 0 0,11 0-1 0,12-24 2 0,49 0 0 0,22-23-1 0,26-13 1 0,-2-35 3 0,12-36 4 0,12-24-2 0,-11-24-2 0,-25 13-2 0,-11 24-1 0,-12 11-32 0,-24 0-39 0</inkml:trace>
  <inkml:trace contextRef="#ctx0" brushRef="#br0">20291 6203 2 0,'0'0'5'0,"0"-11"9"0,0-2 5 0,0 13 1 0,0-24-3 0,0 24-5 0,0-11-6 0,13-1-4 0,10 1 3 0,1 11-3 0,0 0 2 0,1 0-2 0,-2 0 1 0,13 0-3 0,-2 11 3 0,27 12-4 0,-25-11 1 0,-1 24 2 0,-11 0 0 0,-1 1-1 0,13 9-1 0,-12 2 0 0,-11 0 1 0,-13-1 2 0,0 1-1 0,0-1-3 0,-24-11 3 0,-25 0 0 0,2-11-1 0,-12-25 0 0,23 0 2 0,24-13-1 0,-13-11-2 0,14-12 1 0,-1 0-2 0,24 1 1 0,12 11 0 0,24 12 0 0,-12-13-1 0,10 2 1 0,-10 12 0 0,-11-1 0 0,-1 12-3 0,0 0-20 0,-1 12-36 0,-23-1 28 0</inkml:trace>
  <inkml:trace contextRef="#ctx0" brushRef="#br0">19958 7251 31 0,'0'0'4'0,"-35"0"11"0,22 0-2 0,13 0-1 0,13 0-2 0,10-12 0 0,49 0-4 0,22-12-3 0,26 24-2 0,23 0 0 0,12-12-1 0,-13 1 1 0,1 11 0 0,13 0 1 0,-13 0-1 0,-25-12 1 0,-45 0 3 0,-26 12 0 0,-12-13-2 0,-23 13-2 0,-12 0 0 0,12 0-21 0,-12 0-50 0,0 13 39 0</inkml:trace>
  <inkml:trace contextRef="#ctx0" brushRef="#br0">20339 7620 57 0,'-35'-36'28'0,"22"1"-20"0,61 23 2 0,-12-1-1 0,0 13-4 0,12 60-3 0,11 12 0 0,-11-1-3 0,-24 2 0 0,-14-2 2 0,3 0 0 0,-36 0 0 0,-13-24 3 0,-25-23-3 0,15-11 1 0,-1-38-1 0,22 2 0 0,13-25 0 0,0 23-1 0,24-21 1 0,12 10-2 0,12 13 1 0,23-14 0 0,37 14-5 0,-13 12-34 0,-23 11-41 0</inkml:trace>
  <inkml:trace contextRef="#ctx0" brushRef="#br0">21090 7620 71 0,'0'-25'10'0,"-12"2"13"0,12 12-11 0,-12 11-6 0,-37 34-3 0,15 27-1 0,-2-14-1 0,24 13 0 0,0-2-1 0,36-8 0 0,0-16 0 0,22 3 0 0,3-37 1 0,-1 0 0 0,-2-24-2 0,26-12 2 0,-24-12-1 0,-12-11-2 0,-13 11 3 0,-23-11 0 0,-11-1-1 0,-25 1 2 0,0 11-1 0,1 0-2 0,-13 35 1 0,-1-8 1 0,15 8-2 0,-3 26 1 0,1-2 0 0,-10 12 1 0,35 14 0 0,-2-3-2 0,26 3 2 0,21 10-3 0,14-10 1 0,0-3 1 0,-1 3 0 0,1-3-2 0,-1-9 2 0,-11 0 0 0,-24-14 0 0,-12-11 2 0,-12 0 0 0,0-24-12 0,12 24-95 0</inkml:trace>
  <inkml:trace contextRef="#ctx0" brushRef="#br0">21339 6226 3 0,'-11'0'2'0,"-12"-11"35"0,-2-1-7 0,25 1-16 0,12-2-8 0,35 1 0 0,13 12-2 0,36-12 1 0,-14 12-3 0,14 0-1 0,-36 0 0 0,-13 0 0 0,-35 0 2 0,-12-11 0 0,-36-1-1 0,-11 1-2 0,-1 11 0 0,-11 11 0 0,11 1 0 0,12 23 0 0,1 12-1 0,35 49 0 0,12 23 1 0,23 0-1 0,-24-35 2 0,-11-25 1 0,-36-23 5 0,-34-36 1 0,10-11-3 0,13-2-3 0,35-11-1 0,12 24-18 0,36 0-43 0,-13 12 5 0</inkml:trace>
  <inkml:trace contextRef="#ctx0" brushRef="#br0">22221 6025 62 0,'-36'-36'29'0,"1"13"-12"0,-14 46-10 0,-10 72-2 0,0 47-1 0,11 13-2 0,24-11 0 0,24-37-1 0,24-48 1 0,48-11-25 0,-14-36-72 0</inkml:trace>
  <inkml:trace contextRef="#ctx0" brushRef="#br0">22423 6263 16 0,'0'-12'10'0,"-59"-13"56"0,23 38-50 0,0 35-10 0,13 23-7 0,-2 12 2 0,14-11-1 0,22-12 1 0,14-13 2 0,22-10-2 0,1-37-2 0,23-25 1 0,1-23 1 0,-26 0-1 0,-33-11 1 0,-1 11 0 0,-24-11-2 0,-12 11 2 0,-11 2 0 0,10 9-1 0,-22 13 0 0,0 12 0 0,11 12 0 0,12 12 0 0,0 12 0 0,12 13-1 0,12-3 1 0,-12 3 0 0,36 10 0 0,0-12 0 0,12 1 0 0,0-12 0 0,10-11 2 0,-10-13-1 0,-11 11-1 0,-1-11-1 0,-13 12-20 0,0-1-70 0</inkml:trace>
  <inkml:trace contextRef="#ctx0" brushRef="#br0">22661 5977 13 0,'0'-24'16'0,"24"0"15"0,-12 11-5 0,12 13-18 0,12 50-6 0,11 21-2 0,-11 47-2 0,-24 24 2 0,0 26 2 0,-24-1-1 0,-24 0-1 0,-12-49 4 0,-11-34 6 0,0-36-2 0,-2-25-1 0,38-11-3 0,-1-24-2 0,1 12-11 0,11 0-75 0,0 0 51 0</inkml:trace>
  <inkml:trace contextRef="#ctx0" brushRef="#br0">23328 4321 6 0,'0'0'15'0,"0"-23"11"0,0-1-1 0,0 12-7 0,0 0-3 0,0 1-9 0,12 11-3 0,-12 59 5 0,-12 72 1 0,1 60-3 0,-1-13-1 0,12-23-2 0,-11-59 2 0,-2-25-3 0,-11-37 1 0,0-21-6 0,-12-47-28 0,36-16-46 0,0 50 45 0</inkml:trace>
  <inkml:trace contextRef="#ctx0" brushRef="#br0">23709 4572 25 0,'0'0'0'0,"23"-25"16"0,-10 25-2 0,-26 96 12 0,-10 13-14 0,12 9-7 0,11-47-2 0,-12-34 1 0,-1-26 1 0,13-22 0 0,-11-14-4 0,11 0 1 0,0-9-3 0,0-3 1 0,11-22 1 0,-11 0 0 0,0 22-2 0,0 3 2 0,0-3-1 0,13-22-1 0,10 0 1 0,-11 11 1 0,12 12-2 0,0 24 1 0,24 0-1 0,-13 12 0 0,13 0 4 0,-24 48-4 0,-12 0 1 0,-12-2-1 0,-36-9 2 0,0-13-4 0,-35 11 5 0,10-10-2 0,27-25 1 0,22 11-1 0,12-11 1 0,0 0-2 0,35 0 1 0,1 0 0 0,36 36-1 0,-13 35 3 0,13 0-2 0,-37 0 0 0,-23-10 1 0,-1-14 1 0,14-23-1 0,-25-12-1 0,11-35-17 0,14-37-41 0,-2 24 12 0</inkml:trace>
  <inkml:trace contextRef="#ctx0" brushRef="#br0">24353 4334 8 0,'0'0'6'0,"0"-36"30"0,0 12-18 0,0 12 0 0,0 12-9 0,-12 25-7 0,12 46 3 0,-24 36-1 0,24 36 0 0,0 1 0 0,12-2-1 0,0-47-1 0,0-35 4 0,-12-37 1 0,-12-12 2 0,0-11-3 0,0 0-4 0,12-11-2 0,-12-1 0 0,12 12-20 0,0-11-85 0</inkml:trace>
  <inkml:trace contextRef="#ctx0" brushRef="#br0">24199 7440 9 0,'0'-10'3'0,"-25"-51"10"0,37 14-2 0,12 23 13 0,-24 36-7 0,0 84-3 0,0 70-7 0,12-11-4 0,-1-48 1 0,1-36-2 0,-12-23-1 0,0-36-11 0,0-12-27 0,0-35-19 0</inkml:trace>
  <inkml:trace contextRef="#ctx0" brushRef="#br0">24199 7358 9 0,'0'-48'19'0,"0"-35"7"0,0 24-15 0,23 23-3 0,11 0-3 0,2 24-1 0,25 37-2 0,-15 46 3 0,-21 13-2 0,-25-2 3 0,-61-22 0 0,-46-13-1 0,13-23-2 0,46-11-1 0,24-26-1 0,24 13-1 0,12 47-2 0,72 37 2 0,35-1-1 0,-25-11 3 0,-33-24-1 0,-14-13 1 0,-35-10-14 0,-12-25-36 0,-12-13 0 0</inkml:trace>
  <inkml:trace contextRef="#ctx0" brushRef="#br0">24507 6775 21 0,'0'-36'28'0,"12"-12"1"0,36 25-20 0,11 23-4 0,-11 10-4 0,-24 27 7 0,-12 10-5 0,-12-10 1 0,-24 10-6 0,0 13 4 0,-12-12-3 0,13-1 2 0,-13-10 1 0,24-16 1 0,1 4-2 0,11-13 0 0,23-12-1 0,60 0 1 0,11-12 6 0,14 12-6 0,-48-12 1 0,-24 12 4 0,-25 0 0 0,-11 0-1 0,0-13-12 0,-23 38-115 0</inkml:trace>
  <inkml:trace contextRef="#ctx0" brushRef="#br0">22673 9358 36 0,'-23'-13'11'0,"-2"-21"17"0,2-3-9 0,23 3-6 0,0-3-8 0,36 14-3 0,11-1-1 0,2 12 1 0,-2 12-2 0,-1 25 1 0,-21-2 0 0,-1 25 0 0,-12 11 0 0,0 0 0 0,-24 1-1 0,-36 22 1 0,-24-21 0 0,-11 10 1 0,12-11-2 0,10-13 2 0,15-10-2 0,10-14 1 0,24-12 0 0,12 2 1 0,48-13-1 0,47-13 2 0,24-10 0 0,-24 12 1 0,-11 11-2 0,-25-13-1 0,-35 13-16 0,-12 13-56 0,-1-2 18 0</inkml:trace>
  <inkml:trace contextRef="#ctx0" brushRef="#br0">23447 9395 71 0,'0'-13'3'0,"-11"-11"17"0,22 48-12 0,-11 23 3 0,11 24-5 0,-11 2-4 0,13-25 0 0,-1-1-1 0,-24-23 1 0,-1-24 1 0,2-12 0 0,11-13-2 0,-23-9 0 0,11-14-1 0,0-12 1 0,12-24 0 0,0-10-1 0,0 22-1 0,12-11 2 0,0 22-3 0,0-10 2 0,35 24 0 0,-11 23-1 0,11 11 1 0,1 38-1 0,-12 11 1 0,-13 0 0 0,-10-1 0 0,-13 1 2 0,-13 1-1 0,-46 9-1 0,0-10 1 0,-13 0 0 0,25-12-1 0,23-11 2 0,-1-2-2 0,25-1 0 0,13-10 0 0,34 37-1 0,13-1 1 0,23 59-1 0,-11-12 1 0,-25-35 3 0,-11 0 0 0,0-24 2 0,-24-1 1 0,12-23 1 0,-24 0-1 0,0-23-5 0,0 12-2 0,-24-2-32 0,0 26-84 0</inkml:trace>
  <inkml:trace contextRef="#ctx0" brushRef="#br0">24256 9048 41 0,'0'-11'1'0,"61"-83"8"0,-49 57 7 0,-24 24 4 0,-106 134-5 0,-14 105-8 0,49 34-5 0,83-44 0 0,83-51-1 0,36-57 4 0,48-48-14 0,-25-60-71 0,-118-13 54 0</inkml:trace>
  <inkml:trace contextRef="#ctx0" brushRef="#br0">25055 8882 102 0,'-12'-23'0'0,"12"10"-1"0,107 181 0 0,-11 117 3 0,-61 12 5 0,-94-70 1 0,-36-96 1 0,-1-72-10 0,60-47-72 0,36-24 32 0</inkml:trace>
  <inkml:trace contextRef="#ctx0" brushRef="#br0">21017 9513 8 0,'0'0'3'0,"-11"-24"18"0,-1-11-3 0,12-1 5 0,-11 0 0 0,11 36-12 0,-12 84-1 0,1 58-4 0,34 13-2 0,11-37-3 0,-34-22 2 0,0-48-14 0,-23-12-46 0,-11-24-4 0</inkml:trace>
  <inkml:trace contextRef="#ctx0" brushRef="#br0">20566 10216 65 0,'-24'0'14'0,"-25"0"-2"0,86 0-2 0,94-25 4 0,59 2-8 0,37-1-1 0,-49 12 0 0,-59 0-3 0,-59 12-1 0,-48 0-5 0,-36 0-25 0,-12 0-63 0</inkml:trace>
  <inkml:trace contextRef="#ctx0" brushRef="#br0">20697 10716 22 0,'-12'0'15'0,"-1"-12"-4"0,13 12 2 0,0-11 2 0,13-2-2 0,-1 1-1 0,-1-13-5 0,37 14-6 0,-25-12 1 0,2 23-2 0,-1-12 5 0,-12 0-1 0,-1 12-1 0,13 0-3 0,0 35 1 0,-12 13-1 0,0 11 3 0,0 1-1 0,0 1 1 0,-12-15-3 0,0-10 4 0,0-13-4 0,0 14 1 0,0-14-1 0,-12-12 3 0,12 2-2 0,-12-13-1 0,12 0 3 0,0-24-3 0,0 12 1 0,0-11-1 0,0-2 1 0,0-9-1 0,12-3 0 0,13 3 0 0,-14-16 1 0,1 16-1 0,-1-3 0 0,1-10 0 0,-1 10 1 0,14 3-2 0,-14 10 2 0,14 0-2 0,11 1 1 0,-1 10 0 0,1-11 0 0,0 11 0 0,-13 3 0 0,-11 10-1 0,0 10 1 0,0 15 0 0,13-13 0 0,-14 12 0 0,1-1 0 0,-12 2 0 0,0 10-1 0,0 1 1 0,11 0 0 0,-11 11 0 0,-11-11 1 0,11 0-1 0,0 0 0 0,11 11 0 0,2-11-1 0,10 0 2 0,1-13-2 0,0 0 2 0,12-23-1 0,0 0 1 0,-1-11-1 0,-11-12 1 0,-1-1-1 0,-10 11 1 0,-1-10-1 0,-12 23 1 0,0 0-1 0,0-11 1 0,0 11-11 0,-12 0-99 0</inkml:trace>
  <inkml:trace contextRef="#ctx0" brushRef="#br0">21554 10488 9 0,'0'-34'2'0,"12"22"-2"0,-12-13 12 0,-48-9 12 0,1-3-9 0,-25-10-3 0,1 23-7 0,-13 11-3 0,0 2-1 0,-23 11 0 0,1 48 0 0,10 11-1 0,13 0 0 0,0 37 0 0,23 11 0 0,25 12-1 0,11-10 3 0,24 21-3 0,24-23 0 0,22 0 0 0,39-36 2 0,34-23 0 0,35-25 0 0,-11 2-1 0,-12-13 0 0,0-36-1 0,-12-23 2 0,0-13 0 0,-23-1-1 0,-25-10 0 0,-35-24 1 0,-24 12-1 0,12-12 1 0,-24 24 0 0,-36 0-1 0,-12-13 0 0,-24-24 1 0,2 37 0 0,10 11 2 0,-12 13 0 0,-23-25 0 0,0 37 1 0,23 35-4 0,48 0-17 0,13 0-60 0</inkml:trace>
  <inkml:trace contextRef="#ctx0" brushRef="#br0">23875 8918 3 0,'0'0'0'0,"0"-48"29"0,-36 24-8 0,2 0-13 0,10 1-5 0,-25 12-2 0,-10 22-1 0,-24 12 0 0,0 25 1 0,-24 12 0 0,24 24 0 0,11 10 2 0,1 25 0 0,10 12-1 0,27 11-2 0,34-21-1 0,34-3 1 0,2-10 1 0,48-13 1 0,0-24 0 0,-1-23-1 0,24-12 0 0,-24-26 0 0,0-20 0 0,13-26-3 0,-13-12-4 0,-24-11 5 0,1-14 0 0,-24-32 2 0,-12-3-1 0,-24-23 0 0,-13-11 1 0,-10 10 0 0,-48 1 5 0,-1 24 3 0,1 25 0 0,11 21-7 0,25 49-4 0,22 24-36 0,13 24-18 0</inkml:trace>
  <inkml:trace contextRef="#ctx0" brushRef="#br0">23875 8943 27 0,'-23'0'7'0,"23"-13"-4"0,23-11-2 0,38 11 7 0,21 2 0 0,50-1 2 0,-26 12 1 0,1 0-4 0,-35 0-5 0,-36 12-14 0,-23-1-53 0</inkml:trace>
  <inkml:trace contextRef="#ctx0" brushRef="#br0">24519 9192 72 0,'-12'-12'22'0,"12"1"-37"0,107 11-33 0,-47 0 40 0,-24 11 20 0,47-11-9 0,-11 0-38 0</inkml:trace>
  <inkml:trace contextRef="#ctx0" brushRef="#br0">25091 9192 45 0,'0'0'26'0,"0"-23"-7"0,70 10-41 0,-33 13-39 0</inkml:trace>
  <inkml:trace contextRef="#ctx0" brushRef="#br0">25496 9180 50 0,'0'0'5'0,"59"0"-56"0</inkml:trace>
  <inkml:trace contextRef="#ctx0" brushRef="#br0">22459 10275 63 0,'-59'-24'10'0,"23"12"-1"0,60 1-6 0,34-13 10 0,38 11-6 0,35 13-4 0,-23-23 1 0,-62 12 4 0,-46 11 2 0,-59-13-7 0,-48 13-2 0,-12 13 0 0,23-13-1 0,50 11 2 0,56-11-1 0,75-11-2 0,81-2 2 0,-11 13-2 0,-47 0 0 0,-85 0 2 0,-82 13 4 0,-72-13-3 0,-37 11 0 0,38 1-2 0,71-12 1 0,47 11-1 0,83-11 1 0,48 0-3 0,24 0 2 0,-60 0 0 0,-71 0 0 0,-83 13 1 0,-72-1 0 0,0 11-1 0,60-23 0 0,71 0 0 0,71 0 0 0,71 0-1 0,38 0 1 0,-49 12-1 0,-83-1 1 0,-72-11 1 0,-47 0-1 0,-13 0 0 0,13 0 1 0,47 0-1 0,13-11 0 0,46 11-1 0,37 11 0 0,-12-11-1 0,-1 13 2 0,-35-13 0 0,-24 0 1 0,12-13-1 0,-12 13 0 0,12 0 0 0,0 0 0 0,-12 0 0 0,12 0 0 0,-12 0 0 0,-11 13 0 0,23-13 0 0,0 0 0 0,-13 0 0 0,13 0 0 0,0 12 0 0,0-12 0 0,0 0 0 0,0 0 0 0,13 0 0 0,-13 0 0 0,0 0 0 0,12 12 0 0,-12-12 0 0,0 0 0 0,11 0 0 0,1 0 0 0,-12 0 0 0</inkml:trace>
  <inkml:trace contextRef="#ctx0" brushRef="#br0">20148 10680 18 0,'13'0'31'0,"-13"0"8"0,0 0-7 0,0 13-26 0,0-13-4 0,-13 11 0 0,2-11 1 0,-14 12-1 0,2-12-1 0,12 0 0 0,-1 0 0 0,12-23 1 0,0-2 0 0,0 0-1 0,0 2 1 0,12 12-2 0,-1-13 0 0,12 0 1 0,13 1-1 0,1-2 2 0,-14 13-1 0,-12 12-1 0,38 12 1 0,-26 13 0 0,2-2 0 0,-14 25 1 0,1-1-1 0,0 1 0 0,-12 12 0 0,0-1 0 0,-24 0-1 0,1-11 2 0,-13 0-2 0,0-2 1 0,-11 4 0 0,-1-16 0 0,-11 3 0 0,-1-14-1 0,12-12 0 0,13-11 1 0,-1 0-1 0,11-11 1 0,14-12-1 0,11-2-1 0,0 13 1 0,24-11-1 0,12 12 1 0,-1-2 0 0,1 13 0 0,0 13-1 0,-11-2 1 0,21 12 1 0,-22-11-1 0,12 0 1 0,0 12-2 0,-14-1 2 0,3 2-2 0,-1-13 2 0,-1 1-1 0,2-2 0 0,-2-1 0 0,-11-10 3 0,0-10 1 0,12-38-2 0,12 24-2 0,-25 1-22 0,-11 10-85 0</inkml:trace>
  <inkml:trace contextRef="#ctx0" brushRef="#br0">23162 8870 43 0,'0'-36'20'0,"0"13"-16"0,-24 34 7 0,-59 73 14 0,-72 118-5 0,-11 1-11 0,141-169-8 0,-189 194 6 0,59-75-4 0,59-32-13 0,49-50-110 0</inkml:trace>
  <inkml:trace contextRef="#ctx0" brushRef="#br0">20613 10323 28 0,'-23'-36'46'0,"-1"11"-20"0,-36 109-17 0,-71 95-4 0,-36 47 1 0,-35-11 4 0,23-61-5 0,60-58-6 0,48-72-108 0</inkml:trace>
  <inkml:trace contextRef="#ctx0" brushRef="#br0">24054 8382 14 0,'0'0'3'0,"-11"0"5"0,22-12-5 0,-11 12 9 0,0-13 6 0,0 13 5 0,0-11-6 0,0 11-9 0,-11 0-7 0,11 0 10 0,-12 0-3 0,-1 0 0 0,2 0-2 0,11 0-1 0,-12 0-1 0,12 0 1 0,0 0 1 0,-11 0-3 0,11 0 3 0,11-12-4 0,1 12-2 0,12 0 0 0,24 0 4 0,35-11-3 0,36 11-2 0,24 0 1 0,11 0 1 0,-10 0 2 0,-25 0 1 0,-24 11-1 0,-36-11-1 0,-23 0-1 0,-12 12 0 0,-12-12-1 0,-24 24 1 0,-48-24-1 0,-23 12-1 0,-24-12-2 0,-24 12 0 0,1-12 2 0,-15 13 3 0,15-13-2 0,-1 0 1 0,36 0-1 0,12 0 0 0,23 0 0 0,35 0-1 0,25 0 2 0,72-13 0 0,60 1-2 0,11 0 1 0,-12-12-1 0,-24 12 1 0,-23 1 0 0,-25-1 1 0,-36 0-1 0,-23 12 0 0,-35 0-26 0,-12 0-103 0</inkml:trace>
  <inkml:trace contextRef="#ctx0" brushRef="#br0">23257 7275 38 0,'-24'0'18'0,"0"-11"-8"0,0 11 6 0,13 0-1 0,22 0-1 0,37-13-5 0,36 13-4 0,35 0-2 0,-25 0 1 0,-46 13-2 0,-36-13 0 0,12 0-5 0,-24 0-31 0,0 11-44 0</inkml:trace>
  <inkml:trace contextRef="#ctx0" brushRef="#br0">23197 7310 35 0,'-48'0'14'0,"37"-12"6"0,-1 12 2 0,24 0-9 0,24 24-5 0,-1 23-5 0,13-10-1 0,0-3 0 0,-2 3 2 0,-33 10-3 0,-13 13 4 0,-36 1-2 0,-11 10-2 0,-1 0 0 0,12-12 1 0,36-34 1 0,12-14 4 0,60-11-1 0,-2 0-3 0,-9 0 0 0,-37 0-2 0,-2 12-23 0,3 12-94 0</inkml:trace>
  <inkml:trace contextRef="#ctx0" brushRef="#br0">21673 7834 15 0,'11'0'15'0,"14"-13"11"0,-1-8 0 0,-12 8 3 0,-12 13-5 0,0 0-14 0,-12 0-3 0,-1 0-1 0,-10 24-1 0,-13 11-1 0,12 13-2 0,0 0 0 0,1 36-1 0,-13-2 0 0,-47 121 3 0,35-84-5 0,24 0 3 0,0 12 0 0,1-23 0 0,-1 22-1 0,24-23-1 0,36-24 3 0,23-22-2 0,36-3 2 0,24-11-2 0,12 3 4 0,-23-16 0 0,-37 3-1 0,-47-14-3 0,0-12 1 0,-24 2-2 0,-12-26-11 0,12-21-33 0,0-3-77 0</inkml:trace>
  <inkml:trace contextRef="#ctx0" brushRef="#br0">21768 9169 73 0,'-23'-25'28'0,"23"0"3"0,11 2-6 0,13 23-14 0,0 0-8 0,0 23 3 0,0 14-4 0,0 10 0 0,-1 1 0 0,0-12 0 0,14 1 2 0,-25-3-2 0,12-10 0 0,-12-11-1 0,-12-2 2 0,-12-11 0 0,0 23-2 0,-24 2 1 0,-12 10-2 0,-11 1 1 0,-1 0-1 0,13-13 1 0,11 1-1 0,0 0 0 0,12-12 1 0,0-1-1 0,13 2 1 0,-1-1-1 0,-1-12 0 0,13 0 1 0,-11 0-1 0,11 0 0 0,0 0 1 0,0 0-1 0,0 12 0 0,-12 1 0 0,12-13 0 0,0 0 0 0,0 11 0 0,0-11 0 0,0 0 1 0,0 0-2 0,0 0 2 0,0-11-1 0,12 11 0 0,-12 0 0 0,0 0 0 0,0 0 0 0,11 0 0 0,-11 0 0 0,0 0 1 0,0-13-1 0,13 13 0 0,-13 0 0 0,0 0 0 0,0 0-2 0,0 0-6 0,12-12-4 0,-12 12-5 0,11 0-38 0</inkml:trace>
  <inkml:trace contextRef="#ctx0" brushRef="#br0">22840 12383 54 0,'0'-11'29'0,"-13"-26"-13"0,26 1-2 0,11 25 12 0,0 22-12 0,22 37-6 0,15 35-6 0,-14 1-2 0,1 0 2 0,-25-13-1 0,-34 0 1 0,-25 0 0 0,-24-35 1 0,1-25-1 0,12-11 1 0,23-23-1 0,12-1-1 0,12-23 0 0,12-1 0 0,12 12-1 0,10 0-1 0,2 36-1 0,13-12-24 0,-2 24-65 0,-23-12 49 0</inkml:trace>
  <inkml:trace contextRef="#ctx0" brushRef="#br0">23566 12454 63 0,'0'-24'26'0,"0"0"8"0,0 11-11 0,0 74-11 0,-23 22-5 0,23 12-4 0,-13-24-1 0,13-10-1 0,0-38 1 0,0-11 1 0,0-12 0 0,-11-35-4 0,-1-13 1 0,12 1 1 0,-13-24 1 0,13-2-3 0,0 2 0 0,0-11-1 0,25 32 2 0,-1 16-1 0,23 9 0 0,2 25 0 0,10 48 1 0,-36 13 0 0,-46-3 2 0,-36-11 0 0,-14-22-1 0,37-13 1 0,25-12-2 0,11 23-1 0,47 25 0 0,37 36 0 0,-2-25 0 0,-9-13 3 0,-49-21-1 0,-14-13-7 0,-10-12-49 0,0 0-38 0</inkml:trace>
  <inkml:trace contextRef="#ctx0" brushRef="#br0">23829 12037 61 0,'0'-35'39'0,"46"-1"-24"0,-10 11 13 0,0 25-13 0,1 25-10 0,-26 21-3 0,-22 27-1 0,-13-14 1 0,-12-11 0 0,23-23-1 0,13-2 0 0,13-12-1 0,23-11 1 0,22 0 2 0,14-11-3 0,-12-1 0 0,-24 12-1 0,-36 12-16 0,0 11-41 0,-12-11-25 0</inkml:trace>
  <inkml:trace contextRef="#ctx0" brushRef="#br0">22888 13310 48 0,'-12'0'16'0,"-71"37"-14"0,58-24 18 0,25-26 13 0,48-11-20 0,106-12 0 0,73-12-5 0,0 14-3 0,-12 21 1 0,-73 1-2 0,-84 0-2 0,-45 12-2 0,-36 0-34 0,-25 24-75 0</inkml:trace>
  <inkml:trace contextRef="#ctx0" brushRef="#br0">23006 13645 50 0,'0'-25'20'0,"-23"-22"-11"0,59 23 2 0,0 24 1 0,-1 24-4 0,24 48-5 0,-11 11-2 0,-12 1-1 0,-24 0 1 0,-36-26 1 0,-35-22 1 0,-1-36 1 0,13-36-1 0,34-1 1 0,26-34-5 0,34 12 1 0,36 13 0 0,1 21-12 0,-25 13-57 0,-47 24 35 0</inkml:trace>
  <inkml:trace contextRef="#ctx0" brushRef="#br0">23673 13645 66 0,'-11'-12'7'0,"-12"-24"-5"0,23 12 13 0,-37 24 4 0,-22 47-9 0,23-10-7 0,23 22-2 0,26-11-1 0,35 0 0 0,-1-25 0 0,13-23 1 0,-13-12 0 0,1-36-1 0,-12-11 0 0,-12-12 0 0,-24 12 1 0,-36-12-1 0,-24 10 1 0,1 38 0 0,23 23-1 0,0 47 0 0,36 1-1 0,24-1 0 0,24-11 1 0,22-12-11 0,15-37-47 0,-63 13 8 0</inkml:trace>
  <inkml:trace contextRef="#ctx0" brushRef="#br0">24269 12942 71 0,'-24'-24'24'0,"35"12"-15"0,14 12 4 0,11 0-8 0,35-11-10 0,-11 22-55 0,-48 1 12 0</inkml:trace>
  <inkml:trace contextRef="#ctx0" brushRef="#br0">24305 13061 50 0,'-72'23'43'0,"13"-10"-13"0,59-13-19 0,82-24-11 0,50-24-34 0,-25 25-60 0</inkml:trace>
  <inkml:trace contextRef="#ctx0" brushRef="#br0">24638 12692 73 0,'0'0'0'0,"-47"-71"46"0,70 35-43 0,1-1-1 0,0 14 6 0,12 12-4 0,10 22-1 0,-10 12-1 0,-11 14-3 0,-14 22 1 0,-11 0 0 0,-36 12 1 0,-22-21-1 0,10-16-1 0,-23 3 2 0,23-3 2 0,24-21-1 0,12-1 0 0,48-12-2 0,23 0 1 0,13 0-1 0,-14-12 3 0,3 12-3 0,-25 0-38 0,-25 12-64 0</inkml:trace>
  <inkml:trace contextRef="#ctx0" brushRef="#br0">24972 12774 68 0,'-13'-10'26'0,"2"33"-8"0,11 25 3 0,0 0-11 0,0-2-8 0,0-21-1 0,0-13 0 0,-12-49 3 0,12 3-3 0,-24-14-1 0,12 0 1 0,12-23-1 0,0-13 1 0,23 25-1 0,-10 11 0 0,10 13-1 0,13 23 3 0,0 24-3 0,-12 34 1 0,-12 4 0 0,-48-16 2 0,-36 3-3 0,25-26 2 0,24 1-2 0,23 12 0 0,34 34 0 0,2 3 0 0,24-13 3 0,-24-25-2 0,-12-11-1 0,-12-12-13 0,1 0-42 0</inkml:trace>
  <inkml:trace contextRef="#ctx0" brushRef="#br0">24638 13323 14 0,'-12'0'17'0,"-11"0"3"0,11 0-3 0,12 0-8 0,12 0-4 0,35 0 1 0,47-13-5 0,-9 13 2 0,-25 13 4 0,-49-13-2 0,-11 0-1 0,-48 0-3 0,-35 12-2 0,-12-12 2 0,35 0-2 0,-23 0 1 0,71 0 0 0,48-12-1 0,35 12 1 0,37-13 0 0,-1 13 2 0,-25 0 0 0,-46 0 2 0,-36 13 0 0,-59-13-2 0,-48 12-3 0,0-12 1 0,12 0-1 0,48 0 0 0,34 0 0 0,60 0-1 0,61-12 1 0,11 12 1 0,-24 0 3 0,-47 0 0 0,-48 0-6 0,-12 0-46 0,-1 0-9 0</inkml:trace>
  <inkml:trace contextRef="#ctx0" brushRef="#br0">24780 12418 11 0,'-11'-12'18'0,"11"-1"-11"0,0 13-8 0,0-10 16 0,-12-1 7 0,-1-2-8 0,-9 1-5 0,-2-13-2 0,-12 25-4 0,0 0 0 0,-12 0 0 0,14 25-1 0,-15-13-1 0,14 22 1 0,10 3-1 0,-11 10 0 0,0 1-1 0,14 25 0 0,-2-27 0 0,12 26-1 0,12-14 1 0,12 15 0 0,0-14-1 0,12-11 2 0,-1-12-1 0,25 11 1 0,-1 0-2 0,-11-22 1 0,-12-13 1 0,12-12 1 0,11 0-1 0,1 0-1 0,0 0 1 0,-24 0 0 0,-1-12 1 0,0 0-2 0,2-1 1 0,-1-21 0 0,-12-3 0 0,-1 3 0 0,2-3 0 0,-13 1 0 0,0 1 0 0,0-1 0 0,0 0-1 0,11 1 2 0,2-13-1 0,-13 12-1 0,-13 12 1 0,13-11-2 0,-11-1 5 0,-2-1-2 0,2 3-1 0,-1 10-2 0,-12-23 2 0,-1 22-1 0,2 0 3 0,0 15-4 0,-1-14 3 0,12 12-4 0,-24 0 3 0,-12-1 1 0,25 2-1 0,-13 11-3 0,-12 11-25 0,12 14-74 0</inkml:trace>
  <inkml:trace contextRef="#ctx0" brushRef="#br0">21483 13192 31 0,'0'-12'4'0,"-12"-47"30"0,12 22 4 0,0 37-19 0,0 84-5 0,12 47-5 0,10 1-3 0,-9-37-3 0,10-12-1 0,-10-47-15 0,-13-13-115 0</inkml:trace>
  <inkml:trace contextRef="#ctx0" brushRef="#br0">21017 13967 35 0,'-23'0'10'0,"0"0"14"0,12 0 5 0,34-13-18 0,72-11-5 0,48 1 0 0,47-1-3 0,1 0 0 0,-48 11 0 0,-48 13 3 0,-70 0 3 0,-2 0-2 0,-12-11-5 0,-11 11-1 0,0 0-22 0,-23 24-99 0</inkml:trace>
  <inkml:trace contextRef="#ctx0" brushRef="#br0">21090 14382 21 0,'-12'0'21'0,"-13"-23"4"0,14-1 3 0,-1-13-15 0,24 16-2 0,-12 8-4 0,36-11-3 0,0 11-2 0,-13 2 2 0,13 11-2 0,0 11 0 0,-13 14 0 0,-11 11 0 0,0 11-1 0,-24 0 1 0,0 1-1 0,-11-12 0 0,-1 1 0 0,-12-3 1 0,1-10-1 0,11 0 0 0,0 12-1 0,0-24 1 0,-1 13-1 0,25-4 0 0,0-8 1 0,0-1-1 0,25-12 1 0,35-25 0 0,11 15-1 0,12-1-1 0,-34-2 1 0,-2 13 1 0,-24 0 2 0,-11-12 3 0,-12 12-1 0,0 0-3 0,-12 0-2 0,-11 0 0 0,10 12-6 0,2 1-127 0</inkml:trace>
  <inkml:trace contextRef="#ctx0" brushRef="#br0">21411 14407 16 0,'12'-12'4'0,"0"-1"29"0,-12-10 5 0,0 12-13 0,12-14-7 0,0 13-8 0,0 12-3 0,0-13-2 0,10 26-3 0,3 11 1 0,-1 0 0 0,-12 24 1 0,-12-2 0 0,0-9-1 0,0-1 0 0,0-1-1 0,11-11 0 0,-11-12-1 0,0-1 2 0,0-34 3 0,0-13-5 0,13 1 1 0,-1 11-2 0,12-24 1 0,0-12-2 0,10 13 3 0,-9 10-3 0,-1 16 2 0,-1-4-1 0,1 0 0 0,0 25-1 0,-12 25 1 0,0 11 0 0,-12-1 0 0,0 24-1 0,0-11 1 0,12 0 0 0,0 0-1 0,24-25 2 0,-2-11-1 0,-9-12 0 0,11-24 1 0,-12-10 0 0,-12 21 0 0,-2-11 0 0,-10 11-2 0,13 2-169 0</inkml:trace>
  <inkml:trace contextRef="#ctx0" brushRef="#br0">21423 14049 1 0,'0'0'0'0,"0"-11"1"0,12-1 1 0,0 0 0 0,-12 12 1 0,0 0 9 0,-48 47-10 0,-12 48-1 0,-23 13 0 0,-49 81 0 0,25-57-2 0,1-1 1 0,23-24 0 0,11-23 3 0,37-25 2 0,11-36-3 0,12-10 1 0,-1-1 0 0,2-24-42 0</inkml:trace>
  <inkml:trace contextRef="#ctx0" brushRef="#br0">6621 4894 9 0,'-35'-60'13'0,"-12"12"-2"0,-2 1 2 0,-34-13 1 0,0 12-4 0,-26 25-5 0,-9 12-4 0,-37 22 0 0,-23 12-1 0,-13 25 0 0,13 25 1 0,23 21-1 0,25 13 1 0,10 23 1 0,25 25 0 0,47 37-2 0,23-3 0 0,38 3 0 0,59-14 5 0,35-12-3 0,23-24-1 0,36-45 0 0,2-26 2 0,24-34 0 0,-3-37-1 0,-10-61 0 0,-12-10 1 0,-14-12 0 0,-9-12-1 0,-14-13-1 0,-10 24 0 0,-36-10 0 0,-2 10 0 0,-46-11 1 0,0 12 0 0,-36-26 0 0,-11 4 0 0,-25-16 1 0,-23 3 0 0,-14-1-2 0,1 0-1 0,-35 0 1 0,1 12 1 0,-26 23 0 0,-11 13-1 0,-34 12 0 0,-27 35-2 0,-57 119-47 0,141-36-26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57D200"/>
      <inkml:brushProperty name="antiAliased" value="0"/>
    </inkml:brush>
  </inkml:definitions>
  <inkml:trace contextRef="#ctx0" brushRef="#br0">7562 10346 12 0,'-12'-11'8'0,"12"-25"-2"0,0 12 12 0,0 11-2 0,-13 26 5 0,2 11-16 0,-1 0-2 0,12-12 0 0,12-12 0 0,-1 0 1 0,14-12-1 0,-1-12 0 0,-12-13 0 0,-12 14 1 0,-12 0 1 0,-12 23-2 0,-1 12-2 0,2 11 0 0,12 25-1 0,11-12 1 0,23-25-1 0,-12-11 3 0,-11 0 1 0,0-11 3 0,-23-1-5 0,12 12-3 0,45 12-32 0,-21-1-48 0</inkml:trace>
  <inkml:trace contextRef="#ctx0" brushRef="#br0">11146 8680 7 0,'0'0'13'0,"0"-13"4"0,0 2-4 0,-12-1 3 0,-11 12-6 0,23 0-7 0,0 0-1 0,0 12 0 0,0-1 2 0,0 2 1 0,0-26 10 0,0 2-11 0,-13-1-2 0,13 12-1 0,0 0-2 0,-11 23-3 0,-1 25-91 0</inkml:trace>
  <inkml:trace contextRef="#ctx0" brushRef="#br0">17291 8846 78 0,'-12'-24'16'0,"0"-10"11"0,-1 9 3 0,26 0-12 0,-13 25-13 0,0 37 1 0,-13 34 0 0,-21 13-2 0,-2 0-1 0,-12 10-1 0,12 1 0 0,-12-24-1 0,25-10 0 0,23-1 0 0,23-37 1 0,49 1 0 0,58-12-2 0,38 11 0 0,-25-11 0 0,-72-1 2 0,-59-11-1 0,-12 0 0 0,0-11-29 0,0-1-54 0,0 1 10 0</inkml:trace>
  <inkml:trace contextRef="#ctx0" brushRef="#br0">18244 9025 122 0,'0'0'2'0,"-12"12"5"0,-12 59 19 0,-24 48-14 0,36-22-7 0,0-39 1 0,12-34-1 0,-11-24 6 0,11-71-8 0,11-37 0 0,25-11-2 0,12 12 1 0,11 24 0 0,-11 47-3 0,-1 36 0 0,-10 61 0 0,-14 44-1 0,-12 16 2 0,2-50-1 0,-1-37 2 0,-12-34 2 0,59-59 0 0,25-60-2 0,35 37-1 0,-12 45 1 0,-71 49-2 0,-13 60 0 0,-23 23 0 0,0-11 0 0,0-13 1 0,0 0-2 0,-11 13-45 0,11-37-78 0</inkml:trace>
  <inkml:trace contextRef="#ctx0" brushRef="#br0">19446 9203 95 0,'0'-34'48'0,"36"34"-46"0,59 11 4 0,-23 24-7 0,23 1-40 0,-59-13-43 0</inkml:trace>
  <inkml:trace contextRef="#ctx0" brushRef="#br0">19314 9454 84 0,'-34'0'16'0,"-14"0"11"0,72-12-4 0,95 12-19 0,71 0-16 0,-11 24-103 0</inkml:trace>
  <inkml:trace contextRef="#ctx0" brushRef="#br0">20590 9169 104 0,'-12'-50'26'0,"-12"4"-2"0,-37 34-8 0,-32 47-8 0,-16 49-5 0,37 35-1 0,38 11-1 0,46-22-1 0,46-37 0 0,26-58 2 0,24-61-1 0,-1-12-1 0,-61 13 0 0,-33 35 4 0,-48 58-2 0,-13 27 1 0,11 34-2 0,26-24-19 0,-1 1-136 0</inkml:trace>
  <inkml:trace contextRef="#ctx0" brushRef="#br0">20316 9477 113 0,'-12'-35'28'0,"35"-1"-23"0,109 25-2 0,9 58-36 0,-80-23-57 0</inkml:trace>
  <inkml:trace contextRef="#ctx0" brushRef="#br0">21017 9442 133 0,'-23'-36'12'0,"0"59"-2"0,-25 48 5 0,0 2-9 0,36-2-3 0,0-35 0 0,12-24 2 0,12-60 2 0,24-46-4 0,25-27-3 0,-4 27 1 0,4 33 0 0,-2 27-2 0,-23 45 1 0,-13 37 0 0,-23 35 0 0,-23 24 0 0,10-46 0 0,26-38 2 0,23-23 3 0,60-73-2 0,58-21-2 0,-47 58 0 0,-60 36-2 0,-23 72 0 0,-35 11 0 0,-2-12 1 0,2-12 0 0,46-34-24 0,37-37-77 0,-61-1 49 0</inkml:trace>
  <inkml:trace contextRef="#ctx0" brushRef="#br0">21959 9608 70 0,'0'0'20'0,"12"0"21"0,-12 0-29 0,12 0-56 0,-12 0-43 0</inkml:trace>
  <inkml:trace contextRef="#ctx0" brushRef="#br0">16850 9881 98 0,'-83'-34'32'0,"-107"-3"-31"0,118 26 14 0,48-1 9 0,131 1-15 0,178-2-2 0,239 13-2 0,192 72-4 0,106 58-2 0,-49 12 1 0,-70-45 2 0,-108 22 4 0,-190-48-2 0,-166-23-2 0,-180-48 0 0,-107-25-12 0,-142-34-54 0,-37 13-44 0</inkml:trace>
  <inkml:trace contextRef="#ctx0" brushRef="#br0">17220 9835 121 0,'-204'-25'6'0,"-105"25"-5"0,107 13 7 0,153-13 27 0,170 0-30 0,236 24-2 0,238 10-3 0,191 62 2 0,48 34-4 0,-13 14 3 0,-94-1 6 0,-192-24 6 0,-226-60-1 0,-189-46 5 0,-120-37-7 0,-11-24-9 0,-26 2-23 0,-46 21-100 0,58 25 60 0</inkml:trace>
  <inkml:trace contextRef="#ctx0" brushRef="#br0">17601 10882 41 0,'0'-23'15'0,"11"-38"7"0,13 2 7 0,-12 36-15 0,0 11 1 0,-12 12-6 0,-12 71-1 0,-24 36-6 0,13-11-1 0,23 0 0 0,23-25 1 0,25-48 0 0,13-12 0 0,9-58-4 0,2-24 1 0,-14 0 2 0,3-13 0 0,-2 1 0 0,-34 24 1 0,-2 22 0 0,-23 37-1 0,-12 37 1 0,-12 34-2 0,0 13 0 0,24-13-1 0,24 0-14 0,12-24-37 0,11-47-39 0</inkml:trace>
  <inkml:trace contextRef="#ctx0" brushRef="#br0">18266 11001 7 0,'0'0'0'0,"49"-23"43"0,-26-2-10 0,2 38-18 0,-14 45-6 0,-11 3-5 0,-23-14-1 0,10-23-1 0,13-12 2 0,0-12-1 0,25-48-1 0,10 13-1 0,1-1-2 0,11 0 2 0,1 24-1 0,0 12 1 0,-24 36 0 0,-24-12 1 0,12 23-3 0,1 1 1 0,10-36 1 0,36-1 0 0,1-22 0 0,-13-12 0 0,0-14 0 0,-22-22 0 0,-1 23 0 0,-13 24-1 0,-11 24 0 0,-11 36 1 0,11 11-1 0,0-11-1 0,35-24-7 0,24-12-59 0,-34-12 14 0</inkml:trace>
  <inkml:trace contextRef="#ctx0" brushRef="#br0">19137 10751 78 0,'-12'-12'38'0,"-24"-23"-38"0,36 35-42 0,0 0-15 0</inkml:trace>
  <inkml:trace contextRef="#ctx0" brushRef="#br0">19731 10572 75 0,'13'-23'58'0,"-96"142"-49"0,-36 107 3 0,23 48-8 0,72-60-2 0,13-83-2 0,-1-59-18 0,12-72-96 0</inkml:trace>
  <inkml:trace contextRef="#ctx0" brushRef="#br0">19982 10798 149 0,'-12'0'0'0,"24"71"2"0,-36 73 11 0,-24 11-5 0,25-73-2 0,10-32-1 0,13-50 4 0,0-71-4 0,36-84-3 0,12 23-2 0,-12 38 1 0,12 44-2 0,-1 27 0 0,1 46-2 0,-12 48 3 0,-24 26 0 0,-12-14 0 0,0-24 1 0,12-47 1 0,23-58 2 0,49-86-3 0,-25 72-1 0,-34 37-1 0,22-1 1 0,-12 37-3 0,-24 81 2 0,-11 25 0 0,-11-12 1 0,11-12-15 0,0-35-69 0,0-49 13 0</inkml:trace>
  <inkml:trace contextRef="#ctx0" brushRef="#br0">20661 11168 63 0,'24'-36'36'0,"12"12"-19"0,-1 13 11 0,-35 34-15 0,-11 25-7 0,-13 0-3 0,11-24-1 0,2 11-1 0,22-23 1 0,26-12 1 0,22-12-2 0,-23-13 1 0,-1 4 1 0,-23 8 2 0,-12 1-5 0,0 48 0 0,-12-26 0 0,12 15 1 0,12 34-1 0,12-22-1 0,36-26 4 0,22-34-1 0,2-36-1 0,11-25-1 0,-22-12 1 0,-26-23-1 0,-12 0 0 0,-23 48-1 0,-12 58 1 0,-24 50-2 0,-23 58 2 0,-13 49-1 0,36-26 1 0,24-10 0 0,48-37 1 0,24-60 2 0,23-34-1 0,12-36-1 0,-36 22 1 0,-35 14-2 0,-25 23 0 0,-11 23 2 0,-11 25-1 0,11 12 0 0,0-1-5 0,11-23-48 0,2-24-66 0</inkml:trace>
  <inkml:trace contextRef="#ctx0" brushRef="#br0">22065 11024 149 0,'0'-11'3'0,"0"-12"-10"0,0 23-62 0,-11 0 22 0</inkml:trace>
  <inkml:trace contextRef="#ctx0" brushRef="#br0">21124 10942 125 0,'-10'0'3'0,"-2"-23"-14"0,119 34-85 0</inkml:trace>
  <inkml:trace contextRef="#ctx0" brushRef="#br0">22065 11489 122 0,'-46'-34'13'0,"56"9"-1"0,39 13-1 0,58-1-7 0,36 26-2 0,11-13-2 0,-34-24 1 0,12-23 2 0,-14-50 0 0,0-21 0 0,-33-24-1 0,-38-13 2 0,-47 0-2 0,-12-12 0 0,-59 24 0 0,-48 12 1 0,-24 24-3 0,24 48 1 0,59 22-1 0,35 26 0 0,25 11-1 0,25 0 1 0,47 11 0 0,23-11 0 0,0-23-1 0,-23 12 2 0,-1-2-1 0,-35-11-1 0,-13 24 1 0,-34-11 4 0,-50 11-5 0,-33 11 2 0,-14 26-1 0,-10-26 3 0,21 1-2 0,26-12 3 0,48 11-4 0,-1 2 1 0,12 24-1 0,24 34 0 0,24 11 0 0,12 2-2 0,-14-49 3 0,-21-10 0 0,-13-25 4 0,12-13-4 0,-12 13-20 0,-12 0-153 0</inkml:trace>
  <inkml:trace contextRef="#ctx0" brushRef="#br0">17553 12037 47 0,'-95'-12'4'0,"-60"12"-1"0,36-13 44 0,12 3-9 0,59-1-18 0,48 11-11 0,119 0-4 0,166 11-2 0,157-11 0 0,141 23-4 0,120 37 1 0,-13 22 0 0,-48-9 5 0,-175-25 6 0,-195-37-8 0,-165-22-1 0,-94-2-3 0,-60-11-38 0,-62 13-87 0</inkml:trace>
  <inkml:trace contextRef="#ctx0" brushRef="#br0">17124 12335 140 0,'0'0'0'0,"-155"-47"7"0,108 47 6 0,94-13 3 0,156-22-9 0,142-13-3 0,131 36-2 0,96 36-3 0,34 23 2 0,-21 1 3 0,-97-12 5 0,-142-36-3 0,-132 0-2 0,-119-13-3 0,-71 2-17 0,-107 11-146 0</inkml:trace>
  <inkml:trace contextRef="#ctx0" brushRef="#br0">18411 12764 113 0,'11'-48'10'0,"1"1"19"0,-1 22 4 0,-11 25-24 0,0 25-3 0,0 46-1 0,-23 24-2 0,-25 24 0 0,1-12 1 0,-14-13-1 0,3 3 0 0,34-39 0 0,12-21 0 0,48-13 2 0,71-24-1 0,12-11-3 0,-47 11-1 0,142 0 0 0,-83 11 0 0,-95 1 1 0,-25-12-15 0,-22-23-70 0,-1-2-30 0</inkml:trace>
  <inkml:trace contextRef="#ctx0" brushRef="#br0">19363 13109 82 0,'0'0'0'0,"12"-36"31"0,-48 60-23 0,-23 47 4 0,22 0-3 0,14-23-2 0,23-25-4 0,0 2-2 0,12-13 1 0,-24-36 3 0,-1 0-4 0,13-36-1 0,13-24 1 0,23-10 0 0,11-1 0 0,13 0-1 0,-24 11 1 0,-1 37-1 0,13 23-1 0,12 48-1 0,-1 60 2 0,-47-25 0 0,-12-47 0 0,-25 35 1 0,-57-23 0 0,-2-36 2 0,37-13-3 0,22 25 1 0,14 61-4 0,47 33 2 0,59 38 0 0,12-13 2 0,-35-60-2 0,-60-35 4 0,-12-36-11 0,-12 0-54 0,0 1-26 0</inkml:trace>
  <inkml:trace contextRef="#ctx0" brushRef="#br0">19910 13335 71 0,'0'0'0'0,"13"12"4"0,10 12 7 0,-11-24 2 0,36-24-9 0,1-24-1 0,-26 13-2 0,0-1 1 0,-35 13 1 0,-22 10 3 0,-39 26-2 0,14 21-1 0,10 14-3 0,49 12 0 0,25-1 0 0,22-23 1 0,37-13-2 0,23-10 1 0,11-1 0 0,-22-24 0 0,-13-24 0 0,-24 12 0 0,-22-23 0 0,-25 11 0 0,0 11 1 0,-12 2-1 0,0 0 0 0,0 11-1 0,-12 12 1 0,-12 0 0 0,12 0 1 0,12-13-1 0,-24 13 1 0,-11 0 1 0,-1 13-2 0,0 34 0 0,24-11 0 0,12 12 0 0,37-13 0 0,-3 25 0 0,14 48 0 0,-48 10 0 0,-35-35 4 0,-49-24-2 0,-11-9-20 0,59-63-94 0</inkml:trace>
  <inkml:trace contextRef="#ctx0" brushRef="#br0">20899 13586 118 0,'24'-37'17'0,"-24"24"-34"0,-24 3-93 0</inkml:trace>
  <inkml:trace contextRef="#ctx0" brushRef="#br0">18327 13846 71 0,'-202'-23'28'0,"34"12"-5"0,132-14 4 0,120 13-23 0,177 12-1 0,145 24 1 0,106 23-3 0,12 49 0 0,-120-37 9 0,-165-22 0 0,-156-37-3 0,-47-12-2 0,-36 0-5 0,-11-1-11 0,-48 2-72 0,46 11 26 0</inkml:trace>
  <inkml:trace contextRef="#ctx0" brushRef="#br0">13076 15740 65 0,'34'-71'15'0,"27"-2"16"0,-37 39-12 0,-24 34-6 0,-36 47-5 0,-36 24-2 0,13 37-5 0,11-24 0 0,24-2 1 0,24-9-3 0,36-27 1 0,36-21 1 0,23-25 2 0,-1-25-2 0,-9-10 1 0,-38-1-2 0,-23-23 2 0,12 11-1 0,-1-96 2 0,-35 73-2 0,-35 0 0 0,-14 12 0 0,2 11 0 0,0 24-1 0,-13 24 0 0,13 13-1 0,23 21 0 0,12 14 0 0,24 12 1 0,34 11-1 0,26 13 1 0,1-13 0 0,-14-24 0 0,-23-10 1 0,-25-26-1 0,-11 12 0 0,12-23-67 0,-12 0 1 0</inkml:trace>
  <inkml:trace contextRef="#ctx0" brushRef="#br0">14004 15728 105 0,'0'0'0'0,"-12"-11"28"0,12-2-1 0,48 1-21 0,34 0-3 0,-21 12-2 0,10 0-7 0,-35 0-122 0</inkml:trace>
  <inkml:trace contextRef="#ctx0" brushRef="#br0">13992 15835 73 0,'-47'0'25'0,"-1"0"15"0,84 0-30 0,59 0-7 0,12 0-2 0,-35 0-121 0</inkml:trace>
  <inkml:trace contextRef="#ctx0" brushRef="#br0">15469 15085 74 0,'0'-12'10'0,"24"-23"19"0,0 23 5 0,-72 12-22 0,-83 24-6 0,-24 11-5 0,60-10-1 0,59-14 1 0,24 1 1 0,12-12 0 0,0 11 6 0,-13 14-2 0,3 34-2 0,-2 12 1 0,-12 25-1 0,12 11-1 0,-12 12 0 0,-24 11-2 0,12-22-1 0,-11 23 2 0,23-36 0 0,12-48-3 0,12-10 3 0,83-25 3 0,49-12-5 0,10 0 1 0,-22 0 0 0,-85 0 0 0,-35 0-1 0,-23 0-11 0,23 0-159 0</inkml:trace>
  <inkml:trace contextRef="#ctx0" brushRef="#br0">15755 15407 98 0,'-12'-24'20'0,"-24"48"-3"0,-48 60-6 0,37 34-5 0,47-10-3 0,60-25-3 0,23-48 4 0,0-23 2 0,1-59-1 0,-13-25-1 0,-24-10 1 0,-34-2-2 0,-26-24 0 0,-23 13-1 0,-10 24-1 0,-26 48 0 0,-12 46-1 0,1 25-2 0,48 23 1 0,59 13 0 0,59-2 2 0,-12-9 0 0,-11-39-1 0,-14-10 1 0,-10 0-35 0,13-12-97 0</inkml:trace>
  <inkml:trace contextRef="#ctx0" brushRef="#br0">16315 15680 99 0,'0'0'10'0,"0"12"16"0,-12 72 11 0,-1 12-16 0,2-25-10 0,11-37-5 0,0-21-3 0,11-13 2 0,-11-24-12 0,-23 24-67 0,-1 0-36 0</inkml:trace>
  <inkml:trace contextRef="#ctx0" brushRef="#br0">16326 15812 81 0,'-11'-24'28'0,"-1"12"3"0,12 24-24 0,-24 47 6 0,1 25-3 0,10-25-8 0,26-11 0 0,34-25 2 0,24-46 0 0,-11-38 3 0,-13-21-2 0,-47-13 5 0,-35 12-1 0,-25 46-2 0,-11 37-7 0,12 48-22 0,46-12-136 0</inkml:trace>
  <inkml:trace contextRef="#ctx0" brushRef="#br0">17957 15276 84 0,'0'-11'20'0,"0"-39"11"0,-47 75-15 0,-36 71-3 0,23 34-9 0,60-11-2 0,60-47 1 0,34-49 0 0,14-34 1 0,-24-96 0 0,-13-36 1 0,-59 23-3 0,-36 25 0 0,-48 24-1 0,-23 59-2 0,11 48 0 0,61 59-1 0,35 0 1 0,48-1 0 0,23-21 0 0,12-37-19 0,-35-24-117 0</inkml:trace>
  <inkml:trace contextRef="#ctx0" brushRef="#br0">18494 15596 98 0,'0'0'32'0,"-24"73"0"0,-1 22-3 0,14-12-15 0,11-35-9 0,11-37-1 0,2-11-3 0,-13-34-92 0,0 34 17 0</inkml:trace>
  <inkml:trace contextRef="#ctx0" brushRef="#br0">20006 15133 104 0,'0'-12'7'0,"12"-24"29"0,-36 48-22 0,-47 83-6 0,22 36-4 0,38-13-2 0,71-34 0 0,11-47-1 0,24-61 4 0,-11-48-2 0,-38-47 1 0,-46-24-2 0,-34 12-1 0,-39 72-4 0,16 83 3 0,8 71-1 0,37 37 1 0,73-14-1 0,21-23-5 0,-11-35-147 0</inkml:trace>
  <inkml:trace contextRef="#ctx0" brushRef="#br0">20434 15538 118 0,'0'0'0'0,"13"-36"30"0,33 25-13 0,15 22-10 0,-25 49-2 0,-26-1 6 0,-56 0 6 0,-26-11-2 0,1-12-10 0,47-12-2 0,24-12 1 0,24-12-2 0,24 0 1 0,23-24-3 0,12 12-11 0,49-12-48 0,-49 1-61 0</inkml:trace>
  <inkml:trace contextRef="#ctx0" brushRef="#br0">21339 15383 130 0,'0'0'5'0,"-11"-36"11"0,35 25-13 0,71 11-64 0,-83 11 3 0</inkml:trace>
  <inkml:trace contextRef="#ctx0" brushRef="#br0">22065 15419 73 0,'0'0'9'0,"-11"-12"-71"0</inkml:trace>
  <inkml:trace contextRef="#ctx0" brushRef="#br0">23566 14978 96 0,'-11'-12'6'0,"-37"35"3"0,-59 61 8 0,47 12-10 0,48-73-6 0,12 73 2 0,72-37-1 0,35-47 1 0,0-35-1 0,0-61 1 0,-35-58-2 0,-48-13 1 0,-72 34 1 0,-48 63-2 0,-11 82 1 0,48 60-2 0,59 46-2 0,83 13 0 0,13-24 1 0,-50-84 1 0,-46-23 2 0,0-36-25 0,0 13-94 0</inkml:trace>
  <inkml:trace contextRef="#ctx0" brushRef="#br0">24138 15466 9 0,'12'-12'19'0,"12"-11"20"0,-24 11-23 0,0 0-7 0,0-12 3 0,0 24 4 0,-12 0-3 0,-12-13-8 0,12 26-4 0,12-13-1 0,0 0 1 0,0 0 5 0,0 0-2 0,12-13 0 0,-12-10 0 0,-12-1 2 0,-24 24-3 0,-23 13-1 0,-1 10-1 0,13 25-1 0,23 11 1 0,24-11-1 0,36-12 1 0,23-48 1 0,13-35 0 0,-1-49-1 0,1-34 0 0,-37 46-1 0,-24 60 0 0,-11 36 0 0,-34 84 1 0,11 22 0 0,10-23 1 0,13-23-1 0,0-49-17 0,0-34-140 0</inkml:trace>
  <inkml:trace contextRef="#ctx0" brushRef="#br0">24555 14776 66 0,'0'-13'6'0,"23"-46"9"0,49 59-4 0,35 25-5 0,-48 46 5 0,-70 36 11 0,-72 96-1 0,35 23-10 0,0-24-7 0,13-36-3 0,11-35 0 0,-24-83 12 0,0-36-1 0,1-12-9 0,-14-12-18 0,27 1-52 0,10 11-34 0</inkml:trace>
  <inkml:trace contextRef="#ctx0" brushRef="#br0">18077 4620 1 0,'0'-23'12'0,"-24"-27"4"0,12 27 14 0,-36 23-19 0,-47 48 0 0,0 59-5 0,24 24-3 0,71-13-2 0,46-10 4 0,27-11-3 0,46-63 0 0,0-57 0 0,-12-49 0 0,-47-47 0 0,-50-36-2 0,-68 12 1 0,-14 35-1 0,13 3 2 0,-36 68-3 0,23 24 1 0,37 38-2 0,11 71 0 0,24 22 1 0,70 24 0 0,-9-21 1 0,-26-50 2 0,-11-24 0 0,-12-23-75 0</inkml:trace>
  <inkml:trace contextRef="#ctx0" brushRef="#br0">18660 4965 7 0,'0'0'8'0,"-23"0"26"0,-1 24-6 0,0 23-16 0,24 13-6 0,60-12-3 0,11-13 0 0,-11-10-1 0,-14-50 1 0,-33-34 4 0,-37-25 13 0,-47 26-13 0,-1 8-5 0,13 27-2 0,23 35-33 0,24-12-46 0</inkml:trace>
  <inkml:trace contextRef="#ctx0" brushRef="#br0">19220 4823 68 0,'0'-37'3'0,"83"24"11"0,60 3-1 0,-12 20-12 0,-35-10 3 0,-49 13-17 0,-36-13-50 0</inkml:trace>
  <inkml:trace contextRef="#ctx0" brushRef="#br0">19613 4465 68 0,'0'0'0'0,"-71"155"0"0,71-36 2 0,12-12 7 0,11-36-59 0</inkml:trace>
  <inkml:trace contextRef="#ctx0" brushRef="#br0">20482 4417 63 0,'-23'-35'11'0,"-49"58"-10"0,12 73 0 0,13 11 4 0,58-13-2 0,49-23 4 0,23-21-3 0,1-39 1 0,-2-59-2 0,-10-47 0 0,-36-24-1 0,-23 12 0 0,-49 0-2 0,-13 23 1 0,-21 26-1 0,-3 45 0 0,3 37-2 0,22 47 2 0,24 13 0 0,96 10 0 0,23-10 0 0,12-1-1 0,-60-47-66 0</inkml:trace>
  <inkml:trace contextRef="#ctx0" brushRef="#br0">20994 4608 86 0,'0'-11'4'0,"-34"22"-5"0,21 72 2 0,26 12 1 0,-13-11 2 0,0-1 0 0,11-35-85 0</inkml:trace>
  <inkml:trace contextRef="#ctx0" brushRef="#br0">21364 4371 36 0,'23'-37'11'0,"37"24"-8"0,11 50 2 0,-35 34-1 0,-36 13 1 0,-36-37 3 0,-11-23 2 0,23-11-5 0,48-26 2 0,46-24-3 0,15-9-2 0,-38-13-1 0,-47 9 0 0,0 16-1 0,0 10 0 0,0 24-3 0,-12 58 2 0,-23 39 1 0,11-26 0 0,24-23 1 0,35-36 1 0,12-12 0 0,2 0-1 0,-26-12 2 0,-23 12-1 0,-23-11-14 0,-1 11-68 0</inkml:trace>
  <inkml:trace contextRef="#ctx0" brushRef="#br0">16064 4715 1 0,'11'-13'40'0,"-11"13"-7"0,-11 71-23 0,0 13-6 0,33-24-2 0,27-24 3 0,22-24 1 0,-10-49-2 0,-14-9-1 0,-35-26-1 0,-1 14-2 0,12 33 1 0,2 13 0 0,-1 60 2 0,-12 83 0 0,-24 71 0 0,-24 0-2 0,-36-83 4 0,-23-72 7 0,0-34-7 0,48-60-2 0,58-24-59 0,0 46 2 0</inkml:trace>
  <inkml:trace contextRef="#ctx0" brushRef="#br0">16553 4978 79 0,'0'-37'3'0,"95"1"-3"0,24 25 1 0,-36 34-63 0</inkml:trace>
  <inkml:trace contextRef="#ctx0" brushRef="#br0">16601 5096 56 0,'-24'0'15'0,"35"-13"-3"0,97-21-7 0,33 34-2 0,-69 11-79 0</inkml:trace>
  <inkml:trace contextRef="#ctx0" brushRef="#br0">16410 6203 105 0,'-24'-24'3'0,"0"-11"-2"0,24 23 1 0,0 35 4 0,12 48-3 0,24-10-2 0,10-14-1 0,39-23 4 0,-2-35-2 0,-23-26 0 0,-13 3 0 0,-23-16-1 0,0 3 0 0,-12 0 1 0,0 36-1 0,1 45 1 0,-13 62 1 0,0 34-2 0,-25 14 0 0,-11-49 3 0,-48-37 2 0,14-33-3 0,22-37-3 0,23-35-36 0,14 23-51 0</inkml:trace>
  <inkml:trace contextRef="#ctx0" brushRef="#br0">17386 6322 108 0,'36'-35'3'0,"35"35"-5"0,12 0-69 0</inkml:trace>
  <inkml:trace contextRef="#ctx0" brushRef="#br0">17254 6477 90 0,'-11'0'2'0,"-24"0"1"0,142-25 1 0,71-9-29 0,-142 34-22 0</inkml:trace>
  <inkml:trace contextRef="#ctx0" brushRef="#br0">20030 5941 42 0,'0'-46'11'0,"25"-4"8"0,21 27-2 0,14 35-8 0,-36 70-1 0,-1 27-4 0,-23-26-2 0,-11-47 3 0,-1-36 1 0,24-48-2 0,35-48-2 0,25 2-1 0,-1 46-2 0,-11 35-1 0,-14 38 1 0,3 46 1 0,-25 13 0 0,-12-49 1 0,-12-35 2 0,22-60 2 0,39-11-4 0,10 12 0 0,-24 59-2 0,-22 36 2 0,11 35-1 0,-1 0 1 0,1-11-2 0,-24-36-100 0</inkml:trace>
  <inkml:trace contextRef="#ctx0" brushRef="#br0">21090 5715 30 0,'0'-25'12'0,"34"-9"16"0,38 22-9 0,0 35-12 0,-24 50 0 0,-25 9-4 0,-23-22 2 0,-47-26-2 0,23-34 0 0,36-34 0 0,60-37-1 0,11 0-2 0,-35 34 0 0,-48 37 0 0,-84 24 6 0,13 12-3 0,48-1 1 0,82 1-1 0,48-12-2 0,-24-12-3 0,-71-12-26 0,-48 12-45 0</inkml:trace>
  <inkml:trace contextRef="#ctx0" brushRef="#br0">19399 6226 94 0,'-36'-34'3'0,"12"21"3"0,71-11 4 0,25 1-2 0,35 23 0 0,-11 0-5 0,-49 23-3 0,-35-23-100 0</inkml:trace>
  <inkml:trace contextRef="#ctx0" brushRef="#br0">19482 5929 42 0,'-12'-23'20'0,"0"33"-6"0,24 63 8 0,0 34-10 0,-12-11-8 0,0-25-7 0,-24-47-87 0</inkml:trace>
  <inkml:trace contextRef="#ctx0" brushRef="#br0">18637 6060 71 0,'-11'-23'2'0,"-26"11"2"0,-11 0 6 0,-59 47 7 0,-36 72-7 0,24 1-7 0,72 10 0 0,70-10 1 0,95-49 1 0,61-47-2 0,-11-12 0 0,-98 0-2 0,-57 0 1 0,-13-12-51 0,0 12-4 0</inkml:trace>
  <inkml:trace contextRef="#ctx0" brushRef="#br0">18208 5359 11 0,'0'0'37'0,"0"0"-13"0,-24 71-5 0,0 24-13 0,12-1-3 0,24-10 2 0,12-24 0 0,-12-25-52 0,-12-35 6 0</inkml:trace>
  <inkml:trace contextRef="#ctx0" brushRef="#br0">17934 5656 18 0,'0'0'11'0,"-13"-12"23"0,38 12-17 0,11 23-7 0,48 25 0 0,22 0-4 0,-34-13-3 0,-25-22-16 0,-36-13-61 0</inkml:trace>
  <inkml:trace contextRef="#ctx0" brushRef="#br0">18387 5560 16 0,'0'0'0'0,"11"0"44"0,-35 48-12 0,-48 34-24 0,2 2-3 0,-2-36-72 0</inkml:trace>
  <inkml:trace contextRef="#ctx0" brushRef="#br0">20613 6452 32 0,'0'0'2'0,"0"-11"3"0,0 72 18 0,0 21-13 0,-13-9-3 0,26-2-6 0,-1-24 1 0,-1-23-27 0,-11-24-31 0</inkml:trace>
  <inkml:trace contextRef="#ctx0" brushRef="#br0">20566 6418 21 0,'-12'0'15'0,"-24"23"6"0,11 25-1 0,-21 11-10 0,22-11-6 0,-12 0 0 0,12-14-1 0,12-21-2 0,12-47 2 0,24-39-4 0,24 2 1 0,11 23 0 0,1 1 1 0,-2 23-2 0,3 36 2 0,-1 47-1 0,-25 12 2 0,-12-23 0 0,-23-25-1 0,13-23-6 0,-1-47-92 0</inkml:trace>
  <inkml:trace contextRef="#ctx0" brushRef="#br0">20578 3299 7 0,'0'-13'23'0,"12"-24"-4"0,11 27-3 0,13 45-1 0,-13 49 0 0,-23 35-8 0,13 13-4 0,-1-27-1 0,-1-21 1 0,-22-24-9 0,-1-37-67 0</inkml:trace>
  <inkml:trace contextRef="#ctx0" brushRef="#br0">20400 3714 16 0,'0'-11'23'0,"11"11"5"0,37 11-8 0,11 26-6 0,23 22-9 0,-10-11-3 0,-23 0-1 0,-38-25-4 0,2 1-78 0</inkml:trace>
  <inkml:trace contextRef="#ctx0" brushRef="#br0">20875 3703 47 0,'0'0'8'0,"-24"11"10"0,-23 49 5 0,-25 12-17 0,25-12-4 0,23-13 3 0,-1 1-72 0</inkml:trace>
  <inkml:trace contextRef="#ctx0" brushRef="#br0">20578 2726 45 0,'-12'-34'6'0,"-12"9"-1"0,0 25 0 0,-24 12 7 0,-11 1-2 0,23 21-6 0,12 14-2 0,24 0 0 0,36-2-2 0,0 4 1 0,-12-3-1 0,-12-23 1 0,-37-24 3 0,-22 0 0 0,-13-12-2 0,1 0-3 0,23-1-42 0,23 2-2 0</inkml:trace>
  <inkml:trace contextRef="#ctx0" brushRef="#br0">20649 2512 36 0,'0'-12'3'0,"36"-35"4"0,0 47 3 0,-25 34 3 0,-22 63 0 0,-38 34-7 0,38 1-3 0,-1-61 0 0,24-37-36 0,-1-34-17 0</inkml:trace>
  <inkml:trace contextRef="#ctx0" brushRef="#br0">20923 2786 34 0,'0'0'20'0,"-12"24"-1"0,-24 34-16 0,24-8-1 0,36-27 4 0,12-35-3 0,12-24 0 0,-13 1-1 0,-47-26-2 0,-35 38-3 0,-1 23 4 0,24 36-1 0,12 12 2 0,72-25 1 0,34-11-2 0,13-37 0 0,-35-9-1 0,-24-3 0 0,-24 3 2 0,-12 45 2 0,-12 49-1 0,-24 24-2 0,12 21-1 0,0 3 1 0,12-36 1 0,0-36 0 0,0-36 3 0,0-61-2 0,36-33-2 0,12-38 0 0,0 38-1 0,-1 58 0 0,1 36-2 0,-48 46 1 0,-60-21 0 0,-11 0 2 0,35-25 0 0,36-13 0 0,24 13-2 0,24 36 1 0,59-12 0 0,24-37 1 0,-13-34-1 0,-46-11 1 0,-60 21-1 0,-60 37 1 0,-24 48 0 0,72-25 1 0,72 1 3 0,83-24-2 0,-37 13-3 0,-46-13-2 0,-72 11-51 0,0-11 5 0</inkml:trace>
  <inkml:trace contextRef="#ctx0" brushRef="#br0">17970 3381 6 0,'0'-48'31'0,"0"14"9"0,0 34-26 0,0 105-1 0,-13 87-5 0,2 10-6 0,11-47 1 0,11-72-2 0,-11-47-44 0,0-36-22 0</inkml:trace>
  <inkml:trace contextRef="#ctx0" brushRef="#br0">17648 3893 40 0,'0'-12'11'0,"12"-23"-1"0,24 58 5 0,0 48-4 0,-1 13-4 0,37-47 7 0,23-37-9 0,24-25-4 0,-24 37 1 0,-59 35-1 0,-36-10-12 0,-12-26-59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57D200"/>
      <inkml:brushProperty name="antiAliased" value="0"/>
    </inkml:brush>
  </inkml:definitions>
  <inkml:trace contextRef="#ctx0" brushRef="#br0">10003 11347 11 0,'-25'0'2'0,"-45"0"12"0,46 24-10 0,0-1-1 0,12 38 10 0,24 21-5 0,24-9-3 0,24-15-3 0,11 2 1 0,1-13 1 0,11-23-1 0,0-12 1 0,1-37 1 0,11-21 0 0,-12-13-2 0,-36-1-1 0,-22-12 1 0,-25 12 2 0,-25-11 1 0,-34-13 0 0,-25 25 0 0,2 13-2 0,-14 9-1 0,0 24-1 0,14 26-1 0,10 24-1 0,13-3 1 0,23 3-1 0,-1-3 0 0,14 26-1 0,23-12-1 0,12 11-1 0,24-34-23 0,-12-14-60 0</inkml:trace>
  <inkml:trace contextRef="#ctx0" brushRef="#br0">11039 14669 0 0,'0'-36'8'0,"12"-23"3"0,-1 11 1 0,-11 36 2 0,0 1 2 0,-11-14 0 0,-49 13-4 0,-12-12 2 0,2 1-3 0,10 23-7 0,1 0-2 0,-13 34 0 0,1 3 2 0,-14 10-1 0,39 13 2 0,21 12-4 0,14 11-1 0,47 36 0 0,-1-12-1 0,1-12 1 0,36-35 1 0,23-24-1 0,12-24-1 0,24-24 1 0,-1-24 0 0,-34-12 1 0,-24-35 0 0,-48-12 3 0,-12-12-3 0,-24-1 3 0,-36 37 0 0,-24-1 6 0,-23 13-4 0,-25-1-3 0,62 37-3 0,-2 35-7 0,24 59-113 0</inkml:trace>
  <inkml:trace contextRef="#ctx0" brushRef="#br0">26388 11740 255 0,'0'0'0'0,"-23"0"0"0,-144-25 0 0,-297 2 0 0,-84 83 0 0,321-37 0 0</inkml:trace>
  <inkml:trace contextRef="#ctx0" brushRef="#br0">26769 11108 255 0,'0'0'0'0</inkml:trace>
  <inkml:trace contextRef="#ctx0" brushRef="#br0">26603 11347 255 0,'0'0'0'0</inkml:trace>
  <inkml:trace contextRef="#ctx0" brushRef="#br0">26245 11573 255 0,'0'0'0'0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12908 17966 0 0,'-11'0'0'0,"11"12"5"0,-12-12 2 0,-1 0-2 0,2 0 4 0,11 0 3 0,-12 0-5 0,12 0-3 0,-13 0-2 0,49 0 0 0,48 0-2 0,11-12 1 0,13 12 0 0,-14 0 1 0,2 0 0 0,-13-11 1 0,1 11-3 0,23 0 4 0,-23 0 0 0,-37 0 3 0,-11 0-1 0,-13 0-3 0,13 0-2 0,-24-12 1 0,0 12-1 0,-12-11 1 0,0-2-48 0,-12 13 10 0</inkml:trace>
  <inkml:trace contextRef="#ctx0" brushRef="#br0">13468 17764 12 0,'-11'0'7'0,"11"-24"8"0,0 24-8 0,11 0-5 0,37 12 0 0,-12 0-1 0,23 12-2 0,-11 12 0 0,12-12-1 0,-13-1 1 0,0 1 0 0,-22-12 1 0,-2 0 0 0,-11-12 0 0,-12 13 1 0,0-13-2 0,0 11 1 0,0 1-1 0,-24-1 1 0,1 26-2 0,-37-3 0 0,13 3 3 0,-2-13 2 0,26-1 5 0,-1 1-8 0,-1 12 1 0,15-25 2 0,-1 2 3 0,-2-1 1 0,13-12-3 0,0-12-47 0,0 12 20 0</inkml:trace>
  <inkml:trace contextRef="#ctx0" brushRef="#br0">465 15265 31 0,'0'0'3'0,"-12"11"1"0,24-11 0 0,-1 0 2 0,-11-11 5 0,13 11-1 0,-1-25 0 0,-12 0-4 0,0-21 0 0,11 10-1 0,-11 0-3 0,12-1 0 0,-24-34-1 0,1 24 3 0,11 0-2 0,0-1-1 0,11-11 0 0,-11 11 2 0,0 0-1 0,-11-11 0 0,11 11 1 0,0 0-2 0,0 1 0 0,0 10 0 0,0 3 2 0,0-14 0 0,-12 12 0 0,12-1-1 0,0 16 1 0,0-4 1 0,0 0 1 0,-13 14-3 0,13-12-4 0,-11 23-70 0</inkml:trace>
  <inkml:trace contextRef="#ctx0" brushRef="#br0">440 14168 29 0,'-11'0'8'0,"11"0"-2"0,0 12 12 0,0 24-10 0,0 12 5 0,-12-1-6 0,1 1-3 0,-2-12-1 0,1-12-1 0,0-13 0 0,12-11 1 0,0 0 0 0,0-23-2 0,12-2 0 0,13-9-1 0,-2 9 1 0,1-21-1 0,-1-4 1 0,-10 3-1 0,-13 23 0 0,12 1 1 0,-12 12 0 0,0-14 2 0,0 0 1 0,0 25-1 0,11 0-2 0,1 13 2 0,12 11 0 0,12 12 0 0,12-1-2 0,-2 1 0 0,-21-12-1 0,-1-24 2 0,-12 0 1 0,-12-24-6 0,0-12-101 0</inkml:trace>
  <inkml:trace contextRef="#ctx0" brushRef="#br0">19196 8596 51 0,'0'-23'7'0,"36"-13"5"0,24-12 1 0,-13 24-1 0,-23 12-7 0,-12-11-2 0,-1 11 2 0,-34 1 0 0,-37 11-3 0,-11 23-2 0,0 0 1 0,11 25-1 0,12 0 0 0,25 11 0 0,23 0-1 0,35 12 1 0,49-10 0 0,-13-1-1 0,-35-1 1 0,-72-23 1 0,-35-13 3 0,-13-11-2 0,37-24-2 0,23-1-67 0</inkml:trace>
  <inkml:trace contextRef="#ctx0" brushRef="#br0">19673 8680 67 0,'0'-24'4'0,"-12"24"0"0,0-12 3 0,-36 24 3 0,1 36-4 0,-1 11-3 0,12 0-1 0,24-11-1 0,36-25 2 0,48-10-2 0,23-26-1 0,12-10-55 0,-96 12 17 0</inkml:trace>
  <inkml:trace contextRef="#ctx0" brushRef="#br0">20125 8846 3 0,'0'0'7'0,"36"-12"5"0,-24 0 17 0,-12 1-15 0,-12-12-11 0,-1-2-2 0,2-11 0 0,-1 13 0 0,-12 11-1 0,1 12 1 0,-13 0 0 0,0 23-1 0,12-11 1 0,-12 12 0 0,0 0 2 0,0 12-1 0,13-1-1 0,12 12 0 0,11-10 0 0,11-13 1 0,12-24 0 0,26-11 1 0,-2-26-2 0,-11 1 1 0,13 12-1 0,-26 12-1 0,-12 12 1 0,12 12-1 0,2 12 0 0,11-1 0 0,10-10 1 0,3-26-1 0,22-21 2 0,1-50-1 0,-24-35 1 0,-14 0-1 0,-9 0 0 0,-13 24 0 0,0 35 1 0,-12 49-2 0,0 34-2 0,-24 48 0 0,12 48 2 0,12-1 0 0,24-9-1 0,12-26 0 0,-2-59 1 0,27-12 0 0,-1-48 2 0,-2-35-1 0,-22-25 0 0,0-11 0 0,0 0-1 0,-24 12 1 0,0 35-1 0,-12 36 1 0,0 24-1 0,-12 12-1 0,-12 47 0 0,-11 62 0 0,10 9 0 0,25-11 1 0,36-37 0 0,12-45 1 0,36-24 1 0,-14-13 0 0,-21-25-5 0,-37-11-42 0,-12 36-2 0</inkml:trace>
  <inkml:trace contextRef="#ctx0" brushRef="#br0">20304 8562 81 0,'0'-13'7'0,"47"-24"2"0,61-10-4 0,23 12-4 0,11 12-1 0,-11 23-82 0</inkml:trace>
  <inkml:trace contextRef="#ctx0" brushRef="#br0">21090 8727 28 0,'0'0'0'0,"-12"0"19"0,58 0-18 0,3-35 6 0,10-1 10 0,-11-12-13 0,-12 2-2 0,-36 9 1 0,-11 13-1 0,-14 12 1 0,1 12 0 0,-11 12-2 0,-1 24-1 0,11 23 1 0,14 1-1 0,11-24 1 0,24-1 1 0,24-24 1 0,-1-11-1 0,1 0-1 0,11 0 1 0,-11-23-2 0,0 0 2 0,-1-13-1 0,-11-37 1 0,-13 27-4 0,2 34-95 0</inkml:trace>
  <inkml:trace contextRef="#ctx0" brushRef="#br0">21661 8489 6 0,'0'0'0'0,"36"-24"6"0,-24 0 27 0,-12 24-8 0,-12 108-13 0,24-37-9 0,-1-24 3 0,2-22-2 0,-1-25 6 0,-12-25-5 0,11-9-4 0,13-26 0 0,48-1-1 0,-2-10 3 0,-21 37 6 0,-25 9-4 0,-12 25-4 0,0 12-14 0,-12 12-83 0</inkml:trace>
  <inkml:trace contextRef="#ctx0" brushRef="#br0">19184 9370 17 0,'0'0'15'0,"0"-25"16"0,0 4-13 0,48-16-8 0,47 24-8 0,24 2-1 0,23-1-2 0,37 12 1 0,36 0-2 0,47-11 3 0,24-14 0 0,-12 13-3 0,-25 12 2 0,-22 0-1 0,-24-23 4 0,-25 12 2 0,-35-14-4 0,-59 25 3 0,-50 0 7 0,-21 0-3 0,-1-12-6 0,-12 12-27 0,-12 0-47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57D200"/>
      <inkml:brushProperty name="antiAliased" value="0"/>
    </inkml:brush>
  </inkml:definitions>
  <inkml:trace contextRef="#ctx0" brushRef="#br0">10883 11085 2 0,'-10'-11'2'0,"-14"-2"6"0,12 1-5 0,0-13 12 0,-12 14 3 0,-1-1-10 0,-21 1 2 0,10-1 1 0,0 12-5 0,12 0-2 0,-11 23-1 0,-13 0 0 0,-1 27 1 0,-9-4 1 0,9 13-2 0,26 2-2 0,0 10 1 0,23-11 0 0,0 11 1 0,10 0 0 0,26 1 0 0,0-1 0 0,24-23 1 0,0-12-3 0,-1-13 2 0,14-23-1 0,-14-23 0 0,24-13 0 0,-12-12-3 0,-23-11 3 0,-1-1 0 0,-23 1-1 0,0 11-1 0,-24-11 1 0,0 11 0 0,-11-12 0 0,-26 13 0 0,1-1 0 0,0 0 0 0,-10 13-1 0,10-1 1 0,-12 24-1 0,1-12 0 0,11 12 1 0,0 12-1 0,0 0 2 0,12 12-1 0,-23-1-1 0,11 14 0 0,-11 0 1 0,-2 9-2 0,13-10 1 0,0 12 0 0,-10-12 1 0,22 13-2 0,0-16 1 0,12 4 0 0,-12 0 1 0,13-2-1 0,11 1-1 0,-12 0 1 0,12-13 0 0,-13 1 0 0,2 12 1 0,-1-12-2 0,12 13 2 0,-13-25-2 0,13 11 1 0,-11 1 0 0,11-1 0 0,0 1 1 0,0-12-2 0,0 0 1 0,-12 0 1 0,12 12-2 0,-11-12 1 0,11 0 1 0,0 0-1 0,0 0-1 0,-13 0 1 0,13 0 1 0,0 0-2 0,0 0 0 0,0 0 1 0,0 0 0 0,0 13-1 0,0-13 1 0,0 0 0 0,0 0 1 0,-11 0-2 0,11 11 2 0,0-11-2 0,0 0 0 0,0 12-1 0,0-12 1 0,0 0 0 0,0 0 1 0,0 0-1 0,-13 0-4 0,13 0 3 0,0 11-3 0,0-11-1 0,0 13 0 0,0-13-6 0,0 12-9 0,13 0-14 0,-13 1 0 0,11-13 28 0,-22 0-2 0</inkml:trace>
  <inkml:trace contextRef="#ctx0" brushRef="#br0">15612 13239 0 0,'-36'-11'9'0,"-23"-1"11"0,-37 1 4 0,1 11-4 0,11 23-15 0,37 48-5 0,-24 36 2 0,23 23 4 0,24 14-2 0,48-25-3 0,48-22 1 0,35-51-1 0,36-10 3 0,23-60 1 0,13-34-1 0,-48-26-1 0,-48-12-1 0,-36-11 1 0,-34 0 0 0,-62 11 0 0,-21 0 0 0,-26 14 1 0,-34 46-3 0,9 24 1 0,3 48-1 0,11 24-2 0,23 35 1 0,14 24 0 0,22 11 0 0,48 2 0 0,24-38 0 0,59-23-1 0,12-46-1 0,48-13 3 0,-12-49 0 0,-1-21 0 0,-34-14 0 0,-36-11 1 0,-36-12 0 0,-48-12-1 0,-36-1 1 0,-36 24-1 0,-11 13 1 0,1 48 0 0,-13 12-1 0,23 58-2 0,13 36 0 0,47 0-13 0,48 1-71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57D200"/>
      <inkml:brushProperty name="antiAliased" value="0"/>
    </inkml:brush>
  </inkml:definitions>
  <inkml:trace contextRef="#ctx0" brushRef="#br0">11218 632 0 0,'0'0'3'0,"-12"0"1"0,12-13-1 0,0 1 0 0,24 0 3 0,-11-1 0 0,-13 3-2 0,11 10-1 0,-11-11 0 0,12 11 3 0,-1-13 1 0,-11 1-4 0,12 0-1 0,-12 12-1 0,11 0 2 0,-11 0-2 0,0 12 1 0,13-12 0 0,-1 0-1 0,-12 12 0 0,11 1 0 0,-11-2 1 0,0 12-1 0,13 1 0 0,-1 12 1 0,12-25-2 0,-13 2 1 0,0 11 1 0,2-13-1 0,-1 12 1 0,-1-10-1 0,2-1 0 0,-1 0-1 0,-1-12 1 0,2 13 1 0,-1-13-1 0,-1 0 0 0,13 0-1 0,-12 0 2 0,0 0-1 0,13 0 1 0,-2-13-2 0,1-11 1 0,-1-12-2 0,13 13 2 0,0-13-1 0,12 0 0 0,11-1-1 0,0 16 1 0,-11-16 0 0,-12 13 0 0,12 1 1 0,-13-2 0 0,1 13-3 0,0-11 4 0,-12 12-2 0,-1-2 1 0,-11 1-1 0,12 0 0 0,-12-1-1 0,12 2 2 0,-12-1 0 0,-12 12 1 0,0-11 1 0,0 11-2 0,0-12-1 0,0 24-68 0</inkml:trace>
  <inkml:trace contextRef="#ctx0" brushRef="#br0">14850 726 4 0,'0'0'5'0,"0"-23"7"0,0-14-2 0,0 14 3 0,0 12 0 0,0-14-3 0,11 13 0 0,14-11 2 0,-2 12-3 0,-11-2-5 0,0 13-1 0,0 13-1 0,24 21 0 0,0 14-1 0,10 12-1 0,3-1 2 0,-2 0-1 0,-11-22 3 0,-12-3-2 0,12-9 0 0,11-13-1 0,-11-24-1 0,13-24 0 0,-15 0-1 0,14-22 1 0,12-26 0 0,-2 0-4 0,27 13 3 0,-2 11-1 0,-12 12 2 0,-11 1 0 0,-36 23 2 0,-2 0 2 0,-22 12-1 0,0-11-1 0,0 11-19 0,-10 12-79 0</inkml:trace>
  <inkml:trace contextRef="#ctx0" brushRef="#br0">4716 14930 14 0,'12'-23'21'0,"0"0"8"0,0 10-2 0,-12 13-15 0,13 13 4 0,-13 33-3 0,0 50 0 0,-13 22-3 0,1 3-3 0,12-16-1 0,0-44-1 0,0-14 1 0,0-11-1 0,0-36-1 0,-12 0 1 0,0-23-3 0,0-2-29 0,12 0-108 0</inkml:trace>
  <inkml:trace contextRef="#ctx0" brushRef="#br0">4799 14729 25 0,'0'0'8'0,"-23"-50"21"0,-1 4-4 0,-12 21-4 0,-12 14-9 0,-36 22-3 0,-10 26 0 0,-25 34 0 0,23 13-4 0,37 0-3 0,-1 46 1 0,13 0 0 0,11 2 0 0,36-13 0 0,36-12 2 0,35-13 2 0,24-10-3 0,13 0-3 0,22-48 1 0,-10-14 2 0,23-22-4 0,-24-34 1 0,-24-14 1 0,-12-12 3 0,-12-11-5 0,1-24 3 0,-24-12-2 0,-24-12 2 0,-12 0-2 0,-36 23 0 0,-24 12 0 0,-11 2 1 0,0 9 0 0,-14 2-2 0,-22 24-3 0,-36 0-3 0,-24 36 1 0,1 22 2 0,-25 60-3 0,61 12-132 0</inkml:trace>
  <inkml:trace contextRef="#ctx0" brushRef="#br0">11443 16216 33 0,'0'-47'22'0,"13"-1"17"0,-13 0-13 0,0 48-12 0,0 72-6 0,0 36-2 0,-13 34-3 0,13-24-1 0,-11-22-1 0,-14-48 3 0,25-12-2 0,0-36 4 0,0-48-2 0,13-13-6 0,-1-10 5 0,24 12-4 0,11 24 1 0,-11 11 0 0,1 48 0 0,-3 47-3 0,-9 13 2 0,-25-1 4 0,0-35-4 0,0-1 0 0,-12-35-54 0,12-12-43 0</inkml:trace>
  <inkml:trace contextRef="#ctx0" brushRef="#br0">12003 16645 67 0,'-11'-11'25'0,"-14"-2"9"0,-22 49-25 0,12 35-3 0,10 1-4 0,14-1-2 0,22-11 0 0,2-36 0 0,23-14 2 0,-14-10 0 0,3 0 0 0,22-22-2 0,1-14 2 0,-12 0 1 0,0 0-1 0,-24-10 0 0,-12-4 1 0,0-8-3 0,-24-2 2 0,-12 23-3 0,0 15 2 0,-11 34-2 0,11 23 2 0,11 37-2 0,25-14 0 0,49-21-1 0,10-13 0 0,1-24-40 0,-11-11-49 0</inkml:trace>
  <inkml:trace contextRef="#ctx0" brushRef="#br0">12504 16145 73 0,'-24'-13'20'0,"-24"38"16"0,13 71-24 0,11 34-7 0,35 0-4 0,25-22 0 0,-12-24-4 0,12-37-73 0,-25-35 15 0</inkml:trace>
  <inkml:trace contextRef="#ctx0" brushRef="#br0">12647 16408 49 0,'0'-25'31'0,"46"-11"8"0,3 36-23 0,-1 11-10 0,-24 50-3 0,-24 10-1 0,-24 1 0 0,-12-37 2 0,11-23 0 0,50-24-6 0,46-59-4 0,-11-1 2 0,-12 13 5 0,-37 22 6 0,-47 26-2 0,-11 59-2 0,22 11-1 0,25 0-2 0,36-10-1 0,0-27-34 0,0-22-84 0</inkml:trace>
  <inkml:trace contextRef="#ctx0" brushRef="#br0">13183 16157 95 0,'24'0'9'0,"35"59"21"0,-11 72-20 0,-48 1-5 0,-72-27-2 0,-23-32 0 0,24-14-22 0,59-36-88 0</inkml:trace>
  <inkml:trace contextRef="#ctx0" brushRef="#br0">13969 16383 114 0,'-24'-12'11'0,"35"12"12"0,48 0-17 0,26 0-4 0,9 12-22 0,-58 0-64 0,-23-12 50 0</inkml:trace>
  <inkml:trace contextRef="#ctx0" brushRef="#br0">13790 16562 75 0,'-13'0'10'0,"49"12"27"0,48-12-19 0,59 0-13 0,-12 0 1 0,-59-12-1 0,-48 0 3 0,-24 0-8 0,0 12-35 0,0 0-65 0</inkml:trace>
  <inkml:trace contextRef="#ctx0" brushRef="#br0">15088 16002 27 0,'-12'-25'26'0,"-12"14"10"0,12 11-20 0,-11 36 0 0,-1 35-5 0,-12 37-6 0,0-13-2 0,24-13-2 0,12-9 0 0,36-25 0 0,0-14 0 0,0-21 0 0,35-13 1 0,-11-13 0 0,-2-10-1 0,-9-13-1 0,-14-10 1 0,-23-4 1 0,0 4 0 0,-12-2 0 0,0-13-1 0,0 3 0 0,-24-2-2 0,1 2 3 0,-13-3-1 0,0 26 0 0,-11 10-2 0,-13 14 2 0,-1-1-2 0,15 24 1 0,10 24-1 0,12 10 0 0,12 27 0 0,24-2 1 0,36 1-2 0,10-1 2 0,-9-11-1 0,-1-13 1 0,-13 1 0 0,-11-25 3 0,-1-23-2 0,13-11-11 0,0-1-115 0</inkml:trace>
  <inkml:trace contextRef="#ctx0" brushRef="#br0">15636 16584 71 0,'0'-34'18'0,"12"10"21"0,-12 24-26 0,-25 12-6 0,-11 34-1 0,13 4 0 0,10 9-5 0,26-13-1 0,10-9-1 0,13-13 3 0,0-24 0 0,12-24 0 0,-12-13 1 0,-13-34-1 0,-23 24 0 0,0 0 2 0,-47 11-4 0,-24 24-4 0,35 12-66 0,36 12-13 0</inkml:trace>
  <inkml:trace contextRef="#ctx0" brushRef="#br0">16160 16371 43 0,'-13'0'29'0,"2"-24"18"0,-1 24-29 0,24 0-10 0,24 0-1 0,48 0-2 0,9 0-2 0,-8 0 0 0,-27-12-1 0,-9 1-2 0,-26 11-7 0,-10 0-34 0,-26 0-65 0</inkml:trace>
  <inkml:trace contextRef="#ctx0" brushRef="#br0">16386 16169 26 0,'-12'-12'46'0,"0"12"-1"0,12 59-20 0,0 37-15 0,0 11-2 0,12-47-6 0,0-26 4 0,-12-21-11 0,0-26-95 0,0 2 53 0</inkml:trace>
  <inkml:trace contextRef="#ctx0" brushRef="#br0">17100 15943 92 0,'0'0'0'0,"-12"-12"19"0,-24 47 7 0,-23 60-17 0,12 13-5 0,23-24-2 0,48-25-1 0,10-13 1 0,27-33 0 0,10-13 0 0,1-36-1 0,-13-12 1 0,-11 1-1 0,-12-36 1 0,-2-13-3 0,-34 25 2 0,-22 12-1 0,-14 23 0 0,-24-12 1 0,1 23-1 0,11 25-1 0,0 37 0 0,1 10 0 0,22 24 0 0,25 25-1 0,49-12 1 0,22-13 0 0,-12-23 0 0,-34-24 1 0,-2-24-1 0,1 0-72 0,-12 0 17 0</inkml:trace>
  <inkml:trace contextRef="#ctx0" brushRef="#br0">17589 16383 85 0,'0'-25'10'0,"12"-9"29"0,-12 22-20 0,11 24-15 0,-11 59 1 0,-11 24 0 0,-1-1 1 0,-12-44 3 0,12-27-5 0,12-23-1 0,12-12-16 0,12-12-130 0</inkml:trace>
  <inkml:trace contextRef="#ctx0" brushRef="#br0">17898 16121 68 0,'-13'-36'19'0,"13"-11"14"0,25 11-10 0,22 0-11 0,1 24-6 0,0 24-3 0,-24 49-1 0,-12 33-2 0,-12-34 3 0,-36-25 2 0,12-11-3 0,0-24-2 0,24-12 5 0,36-35-6 0,12 11 1 0,11 0-1 0,-11-12 1 0,0 14 0 0,-36-3 2 0,-12 13 0 0,-12 24-1 0,-36 36-1 0,-12 35-2 0,37 13 0 0,46-13 2 0,37-23 0 0,-12-24 0 0,-1-24 2 0,-23 0-1 0,-12-13 1 0,-12-10-3 0,24 12-137 0</inkml:trace>
  <inkml:trace contextRef="#ctx0" brushRef="#br0">8168 10656 19 0,'-11'0'12'0,"-12"0"15"0,11 0 9 0,12 0-5 0,-12 0-6 0,12-13-11 0,-13 13-3 0,13-11-1 0,-11 11-3 0,11-12-2 0,11 1-3 0,2-1-1 0,11 12 0 0,10 12-3 0,15-24 4 0,10 12-1 0,14 0 0 0,9 0 0 0,2 0 1 0,-1 0-2 0,24 0 0 0,12-12 1 0,0 12-1 0,1 0-2 0,-2-13 5 0,-11 13-3 0,25 0 2 0,-1-11-2 0,-13 11 0 0,14 0-1 0,-1 0 1 0,-13 0 1 0,-11 0-1 0,13 0 1 0,-13 0-1 0,11 0 0 0,-10-12-1 0,-1 12-1 0,-11 0 1 0,-13 0 2 0,-11 0 0 0,-12 0-1 0,-1 0 0 0,-12 0 1 0,13 0-2 0,-24 0 2 0,-12 0 0 0,-12-11 2 0,-12-2-2 0,0 1-6 0,11 12-138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57D200"/>
      <inkml:brushProperty name="antiAliased" value="0"/>
    </inkml:brush>
  </inkml:definitions>
  <inkml:trace contextRef="#ctx0" brushRef="#br0">20613 11478 0 0,'12'0'2'0,"12"-12"5"0,-24 12 5 0,0-11 9 0,0 22-11 0,-13-11-5 0,-10 0 0 0,-24 12-1 0,11 11 0 0,-35-11-2 0,12 12 0 0,-25-1-1 0,12 14-1 0,1-13 0 0,-1-1 0 0,1-11 0 0,23 0 1 0,-24 12-1 0,13-1 1 0,11-10 2 0,12-1 1 0,13-12 1 0,10 0-2 0,2 0 0 0,-1 0-1 0,-1 0 0 0,13 0 0 0,13-12-2 0,10-12 0 0,26 1 1 0,11-2-1 0,-1 0 0 0,-12 15 0 0,-11-1 0 0,-36 11 0 0,12-13 1 0,-12 13-1 0,0 0 2 0,0 0 3 0,-12 13-3 0,-24-2 0 0,0-1 1 0,0 15-2 0,-11 0 0 0,12 9 0 0,-1-9 0 0,11-13 1 0,14-1 0 0,11-11 1 0,-12 0-2 0,12 12 0 0,0 12-1 0,36 0 0 0,23 12 1 0,-11-1-1 0,0-22 1 0,-24 10 2 0,-1-23 3 0,-23 0 0 0,12-12-2 0,-12 1-3 0,0 11-1 0,-12 0-17 0,12-13-104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57D200"/>
      <inkml:brushProperty name="antiAliased" value="0"/>
    </inkml:brush>
  </inkml:definitions>
  <inkml:trace contextRef="#ctx0" brushRef="#br0">11194 16157 2 0,'0'0'6'0,"-12"0"5"0,0 0 6 0,0-12 4 0,0 12 1 0,0 0-8 0,1 0-4 0,-1 0-1 0,12 0-1 0,0 0 20 0,12 0-26 0,-12 0 0 0,23 0-1 0,-11 0-1 0,0 0 1 0,0 0 0 0,0 0-1 0,-12 0 0 0,12 0 1 0,0-13-1 0,-12 13 1 0,0 0-53 0,12 0-35 0</inkml:trace>
  <inkml:trace contextRef="#ctx0" brushRef="#br0">11611 15717 71 0,'-23'-25'25'0,"-26"13"13"0,2 24-27 0,11 24-1 0,0 48-5 0,12 10-2 0,13-23-2 0,22 2 0 0,36-25 0 0,14-25-2 0,10-35 3 0,-11-47 0 0,-25-14-1 0,-11 2 0 0,-24 12 0 0,-12-24 0 0,-23 23 1 0,-13-11-1 0,-12 34-2 0,0 26 2 0,13 22 1 0,11 39-3 0,36 21 0 0,36 0-1 0,24 0-1 0,11-11 3 0,1-13-7 0,-49-11-57 0,-23-24-27 0</inkml:trace>
  <inkml:trace contextRef="#ctx0" brushRef="#br0">12111 16014 80 0,'-12'0'23'0,"-12"0"11"0,0 47-24 0,1 13-2 0,23-12-6 0,23-1 1 0,25-35-3 0,1 0 2 0,-3-49 1 0,-22-21 9 0,-24-14 0 0,-24 26-5 0,-22 9-3 0,-39 37-10 0,61 12-147 0</inkml:trace>
  <inkml:trace contextRef="#ctx0" brushRef="#br0">12563 15859 99 0,'-36'-24'29'0,"0"1"12"0,36 11-28 0,0 12-9 0,61 0 0 0,34-12 1 0,12 12-3 0,0 0 0 0,-35 0-2 0,-13-12-8 0,-11 12-38 0,-24 0-78 0</inkml:trace>
  <inkml:trace contextRef="#ctx0" brushRef="#br0">12849 15573 88 0,'0'12'40'0,"0"60"-3"0,0 11-24 0,0 12-6 0,0-24-6 0,-24 0-4 0,-11 2-49 0,35-38-56 0</inkml:trace>
  <inkml:trace contextRef="#ctx0" brushRef="#br0">13468 15609 70 0,'24'-47'59'0,"-48"35"-18"0,-35 35-33 0,-1 50-5 0,25 9-2 0,23 25 0 0,35-23-2 0,37-49 2 0,12-23 1 0,11-47 1 0,-12-13-1 0,1-47-1 0,-36 11-2 0,-25 1 2 0,-22 0 0 0,-38 36-1 0,-33 10 1 0,-14 24-2 0,25 50 0 0,23 10 0 0,37 24 1 0,34-10 1 0,24-1-3 0,25-13 4 0,1-23-9 0,-16 0-73 0,-32-14-3 0</inkml:trace>
  <inkml:trace contextRef="#ctx0" brushRef="#br0">14040 15800 136 0,'0'0'4'0,"-12"-12"19"0,-1 71-5 0,-10 60-14 0,0 13 0 0,10-37-1 0,13-35-2 0,0-37-1 0,0-12-9 0,0-22-126 0</inkml:trace>
  <inkml:trace contextRef="#ctx0" brushRef="#br0">9778 15859 74 0,'0'-37'28'0,"11"3"17"0,-11 22-28 0,0 36-11 0,12 35-2 0,-1 1-4 0,25-2 1 0,12-21 0 0,0-37 1 0,-1-37 0 0,1-21-1 0,-12-2 0 0,-12 13 1 0,-13 23 2 0,-11 0 1 0,0 11-2 0,0 62-2 0,0 70-1 0,0 60 0 0,13-13-1 0,-13-35-1 0,-24-36 2 0,-25-35 2 0,2-36 2 0,0-48 2 0,23-47-2 0,24-13 0 0,59-11-3 0,49-24-1 0,-14 36-9 0,-69 23-39 0,-50 49-92 0</inkml:trace>
  <inkml:trace contextRef="#ctx0" brushRef="#br0">9884 15144 94 0,'-36'-11'57'0,"-47"82"-25"0,12 48-23 0,35-35-1 0,0-25-4 0,36-59 2 0,0-47-1 0,24-36-2 0,24-13-5 0,11 13 3 0,-11 36 1 0,11 34-4 0,13 85 4 0,10 58 2 0,-21-10-4 0,-26-48 2 0,-22-49 2 0,-13-12-6 0,11-34-52 0,12 12-102 0</inkml:trace>
  <inkml:trace contextRef="#ctx0" brushRef="#br0">10444 15847 127 0,'-36'-35'43'0,"36"23"-18"0,60 12-22 0,35-12-2 0,0 12-3 0,-47 0-1 0,-24-12-28 0,-12 12-76 0,-12 0 67 0</inkml:trace>
  <inkml:trace contextRef="#ctx0" brushRef="#br0">10444 15954 142 0,'-24'0'13'0,"-1"12"20"0,61-1-27 0,71 2-3 0,25-13-3 0,-26-13 0 0,-45 2 0 0,-49 11-29 0,-12 0-101 0</inkml:trace>
  <inkml:trace contextRef="#ctx0" brushRef="#br0">14278 15669 13 0,'0'-12'30'0,"0"-24"22"0,12 11-10 0,12 2-16 0,-12 12-9 0,-1 11-13 0,25 23 0 0,0 38-1 0,-12-3-1 0,-12 2-2 0,-48-12 4 0,-11-13-3 0,22-10 2 0,14-25 0 0,35-50-1 0,23 4-4 0,25-2 5 0,-13 0-2 0,1 25 0 0,-36-1 2 0,-24 12 3 0,-24 12-6 0,-48 59 1 0,25 25-4 0,35-13 5 0,48-34-2 0,10-26 1 0,15-22-2 0,-26-2-20 0,-24 26-74 0,-11-2 6 0</inkml:trace>
  <inkml:trace contextRef="#ctx0" brushRef="#br0">14886 15977 96 0,'0'0'0'0,"-25"-23"73"0,25 23-48 0,-11 60-18 0,11 24-3 0,-12-1-1 0,12-24 1 0,0-23 2 0,0-36 2 0,0-12 1 0,12-12-18 0,-1-13-89 0,2 27 19 0</inkml:trace>
  <inkml:trace contextRef="#ctx0" brushRef="#br0">15672 16752 41 0,'-24'-24'38'0,"12"12"9"0,12 12-34 0,36 0-4 0,58-11-5 0,26-1-1 0,-13 0-2 0,-47 12 1 0,-49-13 2 0,0 2 2 0,-22-1-5 0,-12 1 0 0,-25 11-1 0,0 11 1 0,25 60-1 0,-1 36-2 0,12 13-3 0,12-1 3 0,-12-61 1 0,-48-8 10 0,1-63 2 0,-1-35-3 0,37 25-8 0,23 23-26 0,47-12-75 0,-36 12 58 0</inkml:trace>
  <inkml:trace contextRef="#ctx0" brushRef="#br0">16505 16574 112 0,'23'-48'23'0,"-23"35"14"0,-47 84-26 0,-36 84-5 0,23 25-7 0,60-61 0 0,48-37-11 0,12-32-37 0,11-100-68 0</inkml:trace>
  <inkml:trace contextRef="#ctx0" brushRef="#br0">16767 16823 58 0,'0'-34'52'0,"0"21"3"0,-24 60-44 0,-12 37-7 0,25-1-3 0,22-24-1 0,37-22-1 0,24-49-4 0,-26-36 5 0,3-47 0 0,-37-13 2 0,-24 24-1 0,-12 50 0 0,-24 45-1 0,-23 62-1 0,23-2 1 0,60-12-1 0,36-23 1 0,34-26-14 0,-9-20-38 0,-26-14-40 0</inkml:trace>
  <inkml:trace contextRef="#ctx0" brushRef="#br0">17254 16574 129 0,'0'0'0'0,"25"71"19"0,-13 73 3 0,-24-14-19 0,-47-11-2 0,-37-37-13 0,37-9-117 0</inkml:trace>
  <inkml:trace contextRef="#ctx0" brushRef="#br0">18649 16312 117 0,'-36'-25'8'0,"0"-22"37"0,24 10-21 0,84 15-19 0,71 10 0 0,59 12 1 0,0 0-3 0,-47 12-1 0,-108-24 1 0,-34 0-16 0,-13 12-85 0,0 0 37 0</inkml:trace>
  <inkml:trace contextRef="#ctx0" brushRef="#br0">18672 16240 113 0,'-35'-24'41'0,"35"11"-10"0,35 38-21 0,49 0-1 0,22 22-3 0,-10 0-1 0,-60 14-6 0,-36 10 2 0,-72 0 0 0,-47 13 2 0,24-13-1 0,36 0-3 0,11 0 1 0,36-24 3 0,49-22 3 0,93-37-2 0,60-12 1 0,13 12-4 0,-49 1 0 0,-82-2 3 0,-48 1-3 0,-24 12-10 0,0 0-79 0,-24 25-15 0</inkml:trace>
  <inkml:trace contextRef="#ctx0" brushRef="#br0">18601 17478 73 0,'-12'-48'34'0,"12"25"-5"0,37-1-17 0,-26 12 7 0,1 12-4 0,-35 25-10 0,-2 34-3 0,13 0-2 0,12-47 15 0,0 24-14 0,24-24 2 0,12-1-1 0,-2-34-18 0,15-25-59 0,-37 12-16 0</inkml:trace>
  <inkml:trace contextRef="#ctx0" brushRef="#br0">18672 17120 130 0,'-23'-34'24'0,"23"22"1"0,23 12-27 0,1 12-58 0,-12-1-36 0</inkml:trace>
  <inkml:trace contextRef="#ctx0" brushRef="#br0">18732 17359 103 0,'0'0'29'0,"36"-13"0"0,11 3-24 0,13-14-8 0,0 12-71 0,-37 0 6 0</inkml:trace>
  <inkml:trace contextRef="#ctx0" brushRef="#br0">18851 17430 78 0,'0'0'14'0,"0"0"17"0,36 0-17 0,-1-11-6 0,1-1-10 0,24-12-74 0,-37 24 19 0</inkml:trace>
  <inkml:trace contextRef="#ctx0" brushRef="#br0">19256 17241 130 0,'0'0'11'0,"-24"0"19"0,-1 83-18 0,14 12-14 0,11-24-9 0,0-10-85 0,-12-61 45 0</inkml:trace>
  <inkml:trace contextRef="#ctx0" brushRef="#br0">18756 15751 86 0,'0'-11'16'0,"47"-25"28"0,-24 60-26 0,2 48-5 0,-14 0-4 0,-11-25-2 0,0-12-1 0,-11-35-2 0,11 0 1 0,0-48-3 0,36-36 0 0,-1 13 1 0,25 37-5 0,-12 9 3 0,11 84 2 0,-23 37-2 0,-12 0 0 0,-2-49 0 0,-22-23-8 0,0-24-93 0,0 0 31 0</inkml:trace>
  <inkml:trace contextRef="#ctx0" brushRef="#br0">20125 16038 100 0,'12'-61'12'0,"12"3"37"0,-37 45-30 0,-46 73-11 0,-24 155-1 0,23 35-6 0,37-36 2 0,82-70-4 0,14-73-6 0,69-84-80 0,-120 1 10 0</inkml:trace>
  <inkml:trace contextRef="#ctx0" brushRef="#br0">20351 16358 124 0,'12'-46'30'0,"0"21"0"0,0 38-25 0,-24 34 2 0,12 25-5 0,0-12 0 0,25-26-4 0,9-9 3 0,14-25-2 0,12-48 2 0,-2 0-1 0,-9 1 1 0,-13-13 3 0,-13 12 8 0,-23 73-4 0,-11 105-9 0,-14 49 2 0,2 0 0 0,-13-60-3 0,-11-60 8 0,-1-35 3 0,-23-24-4 0,24-24-9 0,34-11-46 0,26-14-120 0</inkml:trace>
  <inkml:trace contextRef="#ctx0" brushRef="#br0">20851 15751 52 0,'0'0'0'0,"-11"-23"69"0,-25 71-31 0,-23 48-20 0,-1-14-4 0,24-34-4 0,12-36-2 0,12-36-4 0,24-35-2 0,48 11-2 0,-13 0 1 0,0 48-1 0,2 37 0 0,-14 10 0 0,-11-12 0 0,-24-12-30 0,12 2-116 0</inkml:trace>
  <inkml:trace contextRef="#ctx0" brushRef="#br0">21102 16014 127 0,'0'-12'17'0,"22"12"16"0,-9 0-25 0,-13 25 4 0,-13 33-4 0,-9 2-3 0,10-12-1 0,24-25-1 0,35-11-4 0,13-37-35 0,-37-21-109 0</inkml:trace>
  <inkml:trace contextRef="#ctx0" brushRef="#br0">21196 15788 134 0,'-11'0'14'0,"11"-12"8"0,59 36-86 0,-47-24 0 0</inkml:trace>
  <inkml:trace contextRef="#ctx0" brushRef="#br0">21590 16466 144 0,'0'0'0'0,"-72"-24"37"0,84 24-21 0,71 0-15 0,60-11-22 0,-34 11-115 0</inkml:trace>
  <inkml:trace contextRef="#ctx0" brushRef="#br0">22210 16300 104 0,'0'-36'25'0,"0"12"12"0,11 12-29 0,-11 60-1 0,0 23-4 0,-24-10-1 0,37-50-1 0,34-11 2 0,24-48-2 0,-11-11-1 0,-25 34 11 0,-12 25-7 0,-23 84-2 0,-23 58-1 0,-12 2 2 0,-1-37-2 0,-36-59 5 0,-11-25-1 0,12-35-5 0,71-35-70 0,11-13-53 0</inkml:trace>
  <inkml:trace contextRef="#ctx0" brushRef="#br0">22589 16014 50 0,'13'-37'45'0,"-1"14"4"0,-12 46-32 0,-12 38-3 0,-1-1-8 0,26-26-4 0,10-34-35 0,2 0-88 0</inkml:trace>
  <inkml:trace contextRef="#ctx0" brushRef="#br0">22650 15872 73 0,'0'-13'-5'0,"23"13"-42"0</inkml:trace>
  <inkml:trace contextRef="#ctx0" brushRef="#br0">23042 15776 121 0,'-11'24'14'0,"-14"142"2"0,25 71-14 0,-36-21-2 0,-22-61 3 0,-27-61-3 0,15-46-124 0</inkml:trace>
  <inkml:trace contextRef="#ctx0" brushRef="#br0">23149 15764 76 0,'0'-24'12'0,"25"-36"44"0,22 26-34 0,26 57-14 0,-27 48-3 0,-22 61 1 0,-37-27 2 0,-10-55 10 0,12-39 0 0,81-35-14 0,229-24-27 0,-1 48-152 0</inkml:trace>
  <inkml:trace contextRef="#ctx0" brushRef="#br0">17970 16408 158 0,'-13'-25'8'0,"13"13"-8"0,-11 60 4 0,-1 117 1 0,12 51-23 0,0-97-105 0</inkml:trace>
  <inkml:trace contextRef="#ctx0" brushRef="#br0">17446 17241 140 0,'-13'-37'10'0,"120"26"-3"0,120-37-5 0,-1 23-23 0,-119 25-98 0</inkml:trace>
  <inkml:trace contextRef="#ctx0" brushRef="#br0">17291 17681 64 0,'0'0'37'0,"-24"-48"-16"0,60 0 5 0,71 25-10 0,0 23-9 0,-48 23-7 0,-46 37-5 0,-73 22 3 0,-47-9-3 0,0-37 4 0,12 10 2 0,70-9 0 0,38-24 5 0,82-50 1 0,60-10-24 0,-12 35-129 0</inkml:trace>
  <inkml:trace contextRef="#ctx0" brushRef="#br0">17827 17693 131 0,'0'-37'20'0,"36"26"0"0,11 47-20 0,-23 47 2 0,-37-36 2 0,13-22 8 0,0-73-5 0,49-35-2 0,-2 47-2 0,-35 36-9 0,-12 36-12 0,12-1-94 0,-12-35 63 0</inkml:trace>
  <inkml:trace contextRef="#ctx0" brushRef="#br0">17433 16812 147 0,'0'-12'3'0,"-36"-12"10"0,97 24-8 0,46 24-23 0,-36-1-103 0</inkml:trace>
  <inkml:trace contextRef="#ctx0" brushRef="#br0">17446 16978 76 0,'-60'12'25'0,"60"13"11"0,107-25-38 0,60-25-114 0</inkml:trace>
  <inkml:trace contextRef="#ctx0" brushRef="#br0">10801 1643 8 0,'0'0'5'0,"-12"-36"9"0,-1 12 7 0,13 1-7 0,0 12-3 0,-11 11-5 0,11 11 1 0,0 72-7 0,11 36 4 0,14-12-1 0,-1 36 0 0,24-12-1 0,11-13 0 0,-11-10-1 0,11-36 0 0,0-13 1 0,49-11 4 0,-37-59-5 0,13-14 0 0,-2 0-1 0,2-9-1 0,-12-3 1 0,-1-10 1 0,1-24 1 0,10-24-2 0,3 23 0 0,-38-24 5 0,-23 14 6 0,-24-14-3 0,-13 1-1 0,2 48-6 0,11 47-3 0,11 23-45 0,-11 14-44 0</inkml:trace>
  <inkml:trace contextRef="#ctx0" brushRef="#br0">11243 2655 6 0,'0'0'0'0,"0"-13"21"0,11-10 0 0,1 12-5 0,11-1-5 0,-23 0 3 0,0-1-3 0,-12 2-4 0,1 11 0 0,-1 0-2 0,1 0-3 0,-2 11-1 0,1 14 1 0,12-13-1 0,0 11 0 0,25-23 1 0,-14 11 0 0,12-22 0 0,0-1 2 0,-10-11-2 0,-1-13 2 0,-12-12 2 0,-12 36 0 0,-12 12-1 0,1 0-4 0,-13 12 1 0,24 24-1 0,0-13-1 0,24 14 0 0,24-14 1 0,-1 1-1 0,1-24 2 0,-12-24-2 0,-24 1 2 0,-13 11 1 0,-10 0 0 0,-13 12 0 0,13 0-3 0,35 12-7 0,11-12-53 0,1 0-32 0</inkml:trace>
  <inkml:trace contextRef="#ctx0" brushRef="#br0">11432 2679 4 0,'-12'0'12'0,"12"0"-5"0,0 0 9 0,12 0 5 0,-12 13-11 0,0-13-7 0,11 0 4 0,-11-13 1 0,13 13-2 0,10-12-4 0,2 12 0 0,10-12-1 0,1-12 0 0,0 12 4 0,0 1-3 0,-13-1-1 0,1-13 1 0,0 2-1 0,0-1 3 0,0 0 1 0,-12 11-1 0,-2-8-2 0,3-4-1 0,-1 13-1 0,-1-1 3 0,-11 13 0 0,0-11-2 0,0 11-1 0,13 0 0 0,-13 11 0 0,-13 2 0 0,2-1 1 0,-14 0-1 0,3-12 1 0,-2 13 0 0,0-2-1 0,0-1 1 0,0 3 0 0,12-13 0 0,1 0 0 0,-1 0 0 0,12 0 0 0,0-13-1 0,12 13 1 0,11-10-1 0,13 10 0 0,-12-11 0 0,-12-2 0 0,12 1 1 0,-12 12-1 0,-2-12 0 0,3 12 0 0,-13-13 0 0,12 13 0 0,-12 0 1 0,11 0-1 0,-11 0 0 0,13 0 0 0,-13 0 1 0,12 0 0 0,-12 0 3 0,0 0-3 0,11 13-1 0,-11-13 1 0,0 0-1 0,0 0 1 0,0 0-2 0,0 0 2 0,-11 12 0 0,11-12-2 0,0 0 3 0,-12-12-3 0,-1 12 3 0,2 0-2 0,11-13-1 0,0 13 2 0,0 13-1 0,-12-13 0 0,12 0 0 0,0 12 0 0,0-12 0 0,0 0 0 0,0 0 0 0,0 12 0 0,0-12 0 0,0 13 0 0,0-13 0 0,12 11 0 0,-12-11 0 0,-12 10 0 0,12-10 0 0,0 0 0 0,0 0 0 0,-13 0 0 0,13 13 0 0,0-13 1 0,-10 12-1 0,10-12 0 0,0 36 0 0,10-24 0 0,-10-1 0 0,0 2 0 0,0-13 0 0,0 0 1 0,13-13-7 0,-13-21-38 0,0 21-42 0</inkml:trace>
  <inkml:trace contextRef="#ctx0" brushRef="#br0">11931 1725 2 0,'-11'0'5'0,"11"-10"-1"0,-11-14 7 0,22 0 4 0,-11 0-8 0,11 12 1 0,2-24 1 0,-1 1-1 0,12-37-5 0,24 12-2 0,-1-11-3 0,1 12 2 0,11-13-1 0,-11-11-1 0,24 0 2 0,-26 23 1 0,26 2-2 0,-35 8 3 0,10 16-1 0,1-26-1 0,-1-1 0 0,13 15 1 0,-1 21-2 0,1 2 1 0,-13 23 1 0,25 0-1 0,-13 48 1 0,13 35 0 0,47 96 2 0,-59-60 2 0,11-36 1 0,-11-24 2 0,-13-34-3 0,-36-25-22 0,-11-25-58 0</inkml:trace>
  <inkml:trace contextRef="#ctx0" brushRef="#br0">12754 429 8 0,'0'0'10'0,"-12"-12"0"0,12 12 1 0,-13 0 0 0,2 35-4 0,-1 13-3 0,12 13-2 0,23-3 3 0,13-22-1 0,13-25-2 0,-2-22 0 0,-11-1 1 0,-25-24 3 0,-11 1-2 0,-23 11-2 0,10 12-1 0,-10 12-1 0,10 12 1 0,2 22 0 0,0 3 0 0,11-1-1 0,11 0 2 0,13-13 0 0,-1-11 1 0,-10-35-1 0,-1-25 1 0,-12-25 1 0,-12 15 0 0,-12 22-3 0,12 12-1 0,-12 37 0 0,1 10 0 0,11 13 0 0,12 10 1 0,35 4 1 0,1-27 0 0,0-23 0 0,0-36-1 0,-36-22-1 0,-12-3 0 0,-24 25 1 0,0 24 0 0,1 24-1 0,11 24 1 0,12 0-1 0,24-11 2 0,12-14 0 0,11-22 1 0,-23-26-2 0,-12 1 3 0,-25 12-1 0,-21 24-2 0,10 13-21 0,24 21-58 0,12-21 39 0</inkml:trace>
  <inkml:trace contextRef="#ctx0" brushRef="#br0">13028 726 30 0,'0'0'5'0,"0"-12"-2"0,0 1 5 0,36 11 2 0,-1 11-2 0,-11 1-1 0,0 12-1 0,-12 24-3 0,-12-13 2 0,0 1-2 0,12-24 5 0,-12-24-6 0,12-12-2 0,-12-23 1 0,12 23 0 0,-12 0 1 0,12 11-2 0,-2 26 3 0,15 11 0 0,-25 23-2 0,0-23 2 0,-12 0-7 0,-35 12-43 0,23-24-2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57D200"/>
      <inkml:brushProperty name="antiAliased" value="0"/>
    </inkml:brush>
  </inkml:definitions>
  <inkml:trace contextRef="#ctx0" brushRef="#br0">19256 11704 1 0,'12'0'7'0,"-12"-12"-3"0,12 12-1 0,-12 0 8 0,0 0-1 0,-12-11-6 0,12 11-1 0,0 0-2 0,-12-13 0 0,12 13 1 0,-13-12 1 0,2 12-1 0,11-12-1 0,-12 12-1 0,-1 0 0 0,2 0 1 0,-1 0-1 0,-1 12 0 0,3-12 1 0,-14 12-1 0,12 1 0 0,-24-2 0 0,12-11 1 0,0 0 0 0,1-11-1 0,-1 11 1 0,-1 0-1 0,-9 0 1 0,-3 0 1 0,1 11 0 0,13 1-1 0,-13-1 0 0,1 14 0 0,-1-2 1 0,0 0 0 0,-11 2 0 0,24 0 1 0,-14 9 0 0,13 3-2 0,0-3 2 0,0 27 0 0,-12-1 2 0,13-13-1 0,10 0-1 0,13 25-1 0,0-1 2 0,13 13 0 0,10-1 1 0,2-1-1 0,22-9 0 0,1-2-1 0,11-10 0 0,13-3 0 0,-1-45-1 0,13-2 0 0,11-22-1 0,0-14 0 0,12-21 1 0,-11-4-2 0,-1-9 1 0,-36-24 0 0,2-1 0 0,-14-10-1 0,-24-1 2 0,-11 11-1 0,-12-11-1 0,-35 11 1 0,-12-11 0 0,-14 24-1 0,-23 23 2 0,-10 0-2 0,-1 0 0 0,-1 25 0 0,-11 23 1 0,0 0-2 0,12 48 1 0,-1 23 0 0,13 0 0 0,12 38 0 0,10-15 0 0,27 13-1 0,10 23 1 0,24-9 0 0,35-16 0 0,49-9 0 0,-1-24-1 0,11-14 1 0,26-21 0 0,12-24-1 0,10-50 1 0,-12-22 1 0,2 0-1 0,-37-12 1 0,-11-25 0 0,-37 12-1 0,-24 1 1 0,-23 11 0 0,-46-24 0 0,-1 25 0 0,-26-23 0 0,1 10 0 0,-58 13-1 0,23 35 0 0,-1 11 0 0,14 25 0 0,-2 13 0 0,13 35 0 0,0 12 0 0,23 24 0 0,12-13-1 0,1-12 1 0,23 12 0 0,-12 0 0 0,-11-12 0 0,23 12 0 0,-1-10 1 0,25-1-2 0,0 11 1 0,25 13-1 0,10-13 1 0,12-12-1 0,-11 0 1 0,0-34 0 0,-24-2 0 0,0-23 0 0,0 12-1 0,-12-12 2 0,12 0-1 0,-12 0 0 0,12 0 0 0,-12 11 0 0,12-11 0 0,-12 0 0 0,12 0 0 0,0 0 0 0,-12 0 0 0,0 0 1 0,0 0-2 0,0-11 2 0,0 11-1 0,0 0 0 0,0 0 0 0,0 0 0 0,0 0 0 0,0 0-1 0,13 0 2 0,-13 0 0 0,11-12-1 0,1 1-1 0,-1 11 1 0,-11 0 0 0,12 11-5 0,12-22-15 0,0-13-40 0,-12 11 1 0</inkml:trace>
  <inkml:trace contextRef="#ctx0" brushRef="#br0">18066 12585 26 0,'0'-12'5'0,"-13"12"6"0,13 0-6 0,-12 0 5 0,12-12-7 0,0 12-3 0,0 12-28 0,-12 13-2 0</inkml:trace>
  <inkml:trace contextRef="#ctx0" brushRef="#br0">17732 12954 35 0,'-24'12'7'0,"12"1"-5"0,12 10-3 0,-12 0-8 0,0 2-23 0</inkml:trace>
  <inkml:trace contextRef="#ctx0" brushRef="#br0">17589 13264 26 0,'-24'12'6'0,"-1"11"-5"0,25 13-30 0</inkml:trace>
  <inkml:trace contextRef="#ctx0" brushRef="#br0">17458 13454 19 0,'-12'11'1'0,"-12"14"-19"0</inkml:trace>
  <inkml:trace contextRef="#ctx0" brushRef="#br0">17351 13633 14 0,'0'0'0'0,"-24"12"22"0,12 11-27 0,0 0-26 0</inkml:trace>
  <inkml:trace contextRef="#ctx0" brushRef="#br0">17267 13787 11 0,'-24'25'20'0,"1"-2"-17"0,11 1-6 0,-1 13-5 0,-10-3 5 0,-13 3-4 0,36-37-2 0</inkml:trace>
  <inkml:trace contextRef="#ctx0" brushRef="#br0">16958 14227 22 0,'0'0'0'0,"-49"61"-7"0,38-38-8 0</inkml:trace>
  <inkml:trace contextRef="#ctx0" brushRef="#br0">16648 14608 40 0,'-24'0'5'0,"1"25"-45"0</inkml:trace>
  <inkml:trace contextRef="#ctx0" brushRef="#br0">16231 15228 1 0,'0'0'1'0,"-24"-24"14"0,0 1 24 0,1-1-10 0,-13 24-17 0,12 0-8 0,-12 35-1 0,1 1 8 0,-26 24-2 0,15-12-1 0,10-1-6 0,12 11 1 0,12 3 2 0,12 10 0 0,12-11-2 0,12-13 4 0,12 13-4 0,23-36-1 0,13-12 2 0,-1-12-1 0,12-25-1 0,-23 14 0 0,-1-12 2 0,-11-25-1 0,0-25-1 0,-14 2-1 0,-21 12 1 0,-13 0 0 0,-13-1 3 0,-9-11-2 0,-26 10-1 0,-12 15 1 0,-10-2 1 0,-14 37 1 0,-24-2-1 0,12 13-4 0,14 13 0 0,46 21-22 0,12 26-132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15493 12002 19 0,'-36'-11'7'0,"23"11"-4"0,13 0 3 0,13-13 2 0,-1 1-2 0,12 0 1 0,47-35-2 0,37-24 1 0,34-2 2 0,61 2-2 0,-1 0-2 0,13-13-1 0,-1 13 0 0,-12 10 2 0,-36 27-2 0,-58 22 1 0,-48 0 1 0,-36-1 1 0,-1 2-3 0,-11-12-1 0,-12 23-2 0,0-13-1 0,11 1-19 0,14 0-42 0,-25-1 36 0</inkml:trace>
  <inkml:trace contextRef="#ctx0" brushRef="#br0">17029 11192 7 0,'0'0'2'0,"-36"0"14"0,12 0 15 0,1 0-4 0,11 0-10 0,0 0-14 0,24 0-1 0,12 0-1 0,23 12 1 0,13 0 0 0,23 1 0 0,-11-13 0 0,-38 11 0 0,-21-1 1 0,-13 15 4 0,-24 23-1 0,-24 11-2 0,1 1 0 0,23-13 0 0,0-10 1 0,12-14-1 0,12-12-2 0,-11 2-1 0,11-1 0 0,-12-12-18 0,12-12-104 0</inkml:trace>
  <inkml:trace contextRef="#ctx0" brushRef="#br0">17721 10680 17 0,'-25'-12'33'0,"13"0"-11"0,24 12-14 0,0 60 7 0,1 22-4 0,-2 26-2 0,-11-13-2 0,-11-11-2 0,-2-1-1 0,1-47 0 0,12 0 0 0,12-26-2 0,24-20 4 0,47-14-1 0,24-13-3 0,-12 14-1 0,-47 12-10 0,-25-2-58 0,-10 13-6 0</inkml:trace>
  <inkml:trace contextRef="#ctx0" brushRef="#br0">18125 10966 48 0,'-12'-13'7'0,"24"-21"-4"0,11 9 11 0,-11 0 10 0,0 25-13 0,0 37-4 0,-12 10-2 0,12 1-2 0,-12 0-1 0,24 11-1 0,0-22 0 0,-2-14 0 0,27-23 1 0,-1-36 0 0,11-22 0 0,-11-15-1 0,-1 25-1 0,-11 14 0 0,0-3 1 0,-24 24-1 0,0 26 0 0,-12 11 1 0,13 23 0 0,-13-10 1 0,11-14-2 0,-11 1 1 0,0-12 1 0,0-12 0 0,0-12 0 0,12-35-1 0,11-13-1 0,25 12 0 0,12 25 0 0,-14 33 1 0,-21 40-3 0,-14-16 2 0,14 3 1 0,-14-14 0 0,2-12-10 0,-13-22-84 0,-13 11 57 0</inkml:trace>
  <inkml:trace contextRef="#ctx0" brushRef="#br0">18494 10549 74 0,'-60'-48'31'0,"48"35"-45"0,84-8-70 0</inkml:trace>
  <inkml:trace contextRef="#ctx0" brushRef="#br0">19446 10442 29 0,'12'-36'20'0,"0"24"-2"0,0 72-1 0,1 35-6 0,-13-24-4 0,11-35 0 0,-11 1-4 0,0-26-2 0,0 1 1 0,12-35 0 0,-24-27-1 0,1-8 0 0,-14-14 0 0,13-35-1 0,36 24 1 0,36 11-3 0,-1 60 2 0,-11 60-1 0,-48 11 2 0,-72 1 3 0,1-36 1 0,47-24-1 0,37-13-3 0,34 50-2 0,24 34 0 0,-11-11 0 0,23-2-32 0,-23-45-55 0</inkml:trace>
  <inkml:trace contextRef="#ctx0" brushRef="#br0">19935 10538 16 0,'0'0'14'0,"11"0"14"0,13 23-13 0,12-12-6 0,0-22-3 0,0-49-3 0,-25 13 0 0,-22 10-2 0,-1 26 1 0,-24 35 5 0,0 24-1 0,12-1-5 0,24-47-1 0,0 60 1 0,36-25 0 0,36-12 0 0,23-34 0 0,12-49 0 0,-24-11 0 0,-46 37-1 0,-50 34 2 0,-35 58 0 0,25 14 0 0,34-1-2 0,1-23 0 0,-24-25-52 0,1-23-13 0</inkml:trace>
  <inkml:trace contextRef="#ctx0" brushRef="#br0">20316 10680 18 0,'23'-12'43'0,"25"0"-32"0,-12 12-68 0</inkml:trace>
  <inkml:trace contextRef="#ctx0" brushRef="#br0">20661 10549 27 0,'-12'0'4'0,"-1"12"19"0,2-24-3 0,35-12-9 0,12-13-9 0,-36 27 6 0,0-14 3 0,-36 0-4 0,-13-12-1 0,3 0 1 0,-2 36-4 0,-11 12-3 0,-1 1 1 0,12 21 0 0,13 27 1 0,11-14 0 0,24 13-1 0,36-36 1 0,23-1 0 0,0-35-1 0,13-36 1 0,-24 1-2 0,-12 0 0 0,-26 23 1 0,-10 12 0 0,0 0 1 0,0 12 2 0,0 0-3 0,13 24 0 0,10 35 0 0,2 25 1 0,-1 23 0 0,-1 37-1 0,1 9 1 0,-11-22-1 0,-13-47 1 0,-37-13 0 0,1-35 2 0,-11-36 0 0,0-60 0 0,23-24-1 0,24 2-3 0,46-14-1 0,39 1 0 0,22 24 1 0,0 11 0 0,0 24 0 0,-35 24 3 0,-48 1 5 0,-12 11 0 0,-24 0-6 0,0 11-2 0,0 13-39 0,12 0-81 0</inkml:trace>
  <inkml:trace contextRef="#ctx0" brushRef="#br0">16004 12906 91 0,'-59'-23'19'0,"36"11"-17"0,11-1 1 0,12 2 12 0,-12 11 0 0,12 0 0 0,12-12-8 0,59 12-3 0,48 0 1 0,24 12-1 0,36 12-3 0,11 0 0 0,35-1 1 0,3 1 0 0,-14 13-2 0,-35-14 2 0,-1-12 3 0,-23 1-2 0,-48 0 0 0,-12-12-2 0,-35 13 1 0,-36-13-4 0,-35-25-89 0,11 2 25 0,0 23 38 0</inkml:trace>
  <inkml:trace contextRef="#ctx0" brushRef="#br0">17851 12858 118 0,'-12'-11'13'0,"-36"-12"16"0,48 10-20 0,0 1 5 0,12 12-11 0,-1 12 0 0,14 12 0 0,11-1 0 0,23 14-1 0,12-14 0 0,-10 13-2 0,-14 0 2 0,-35-13 0 0,-12 14 3 0,-36 22-1 0,-24 0 2 0,-12-22 1 0,25-3-3 0,12-21-1 0,-1 11-3 0,11-24-6 0,14 0-46 0,47-12-84 0</inkml:trace>
  <inkml:trace contextRef="#ctx0" brushRef="#br0">19041 12811 166 0,'-59'-37'-1'0,"71"121"-2"0,24 37 7 0,-25-3 7 0,-11-35-4 0,0-58-1 0,0-38 6 0,0-70-8 0,-11-72-2 0,11-12-2 0,0 49 1 0,35 47-1 0,1 34-2 0,34 24 0 0,15 63 1 0,-38 8 0 0,-58 2 3 0,-74 11-1 0,3-11-23 0,46-1-59 0,36-47 6 0</inkml:trace>
  <inkml:trace contextRef="#ctx0" brushRef="#br0">19303 13002 87 0,'36'0'42'0,"0"35"-36"0,0 12-4 0,-36-10 11 0,0-13-3 0,11-14 0 0,13-44-4 0,12-26-4 0,-12 1 0 0,-24 11-2 0,-36 12 1 0,0 13-1 0,-12 34-1 0,12 37 0 0,0 23 1 0,61 1-1 0,47-35 1 0,23-26 0 0,12-35-3 0,-12-60 1 0,-11-24-3 0,-36-34 1 0,-37 24 5 0,-22 22-1 0,-2 37 0 0,13 22-1 0,0 26-1 0,-11 47 3 0,-2 47 0 0,2 24-1 0,11 12-1 0,0-35 2 0,35-13-2 0,1-35 2 0,0-36 0 0,0-23 0 0,11-14-1 0,-11 1 1 0,1 13-2 0,-26 11 1 0,1 36 0 0,-12 23 1 0,0 1-1 0,11-25 1 0,37-34 2 0,12-12-2 0,-2-2 0 0,-33 13-2 0,-1-12 2 0,-24 1-1 0,0 11 1 0,0 35-1 0,0 73 3 0,12 57-2 0,-1 15 0 0,1-13-2 0,-24-60 4 0,-35-48 1 0,-1-70 4 0,1-59-4 0,-1-2 2 0,48-12-6 0,60-23-4 0,23 0-27 0,12 72-41 0,-59 34-11 0</inkml:trace>
  <inkml:trace contextRef="#ctx0" brushRef="#br0">20600 12966 64 0,'0'-12'18'0,"-10"-13"6"0,-2 14-5 0,12 35-1 0,0 24-4 0,22 12-7 0,-9-37-2 0,-13 1-2 0,0-37 4 0,-13-21-5 0,13-3-1 0,13-10 0 0,23-1-1 0,12 25 0 0,0-1 0 0,11 24-1 0,-35 24 1 0,-1-1 0 0,-11 13 0 0,0 0 0 0,12-13 0 0,0-23 1 0,24-11 0 0,-2-37-1 0,3 23 0 0,-25 14-1 0,-12 22 1 0,-12 26-1 0,0-1 1 0,22-13 0 0,14-23 1 0,25-35 0 0,-38-13 0 0,-23-23 0 0,-12 47-1 0,-24 12-1 0,0 12 0 0,13 23-16 0,10 25-21 0,49-12-20 0,25-24 22 0,23-37 49 0,-14-9 31 0,2 22-17 0,-24 12-13 0,-25 35 4 0,-36 13-5 0,-9-24-5 0,22-1-3 0,-12-11-3 0,12-12 3 0,12-23-4 0,10-25 0 0,3 23-1 0,-1-9 1 0,12 10-2 0,11 11 1 0,13 13-1 0,-12 0 2 0,-25 25-1 0,-23 10 0 0,0-11 0 0,0-12 0 0,12 0 2 0,-12-12-1 0,48-24-1 0,-24-12 2 0,0 1-2 0,-1-1 1 0,13 12-2 0,0 12 2 0,-12 24-3 0,0 12 1 0,-14 24 1 0,15-25 0 0,22 0-2 0,2-23 3 0,11-11-2 0,-13-24 4 0,0 10-3 0,-23 14 0 0,-12 11 0 0,12 24-2 0,-12 0 3 0,0-1-1 0,0-12 1 0,11 2-2 0,0-13-1 0,2 0-1 0,-25-13 4 0,11 13-4 0,2-11-18 0,11-1-18 0,-24-11-60 0</inkml:trace>
  <inkml:trace contextRef="#ctx0" brushRef="#br0">22410 12490 177 0,'-10'-24'1'0,"-38"-24"-9"0,60 60-49 0,0 12-16 0,0-24 46 0</inkml:trace>
  <inkml:trace contextRef="#ctx0" brushRef="#br0">22876 12942 78 0,'0'-13'28'0,"24"2"-29"0,10-24 0 0,-21-1 4 0,-13-24 7 0,0 13-7 0,-23-1-2 0,-13 36 1 0,0 12-2 0,-12 12 3 0,12-1 2 0,2 26-4 0,-3-3 1 0,13 16 0 0,1-16 1 0,11 3-2 0,12-14 1 0,23-23 1 0,13-12-1 0,24-11-2 0,-24 23-1 0,-25 23 0 0,1 13 1 0,12-24 0 0,12-12 2 0,35-12-3 0,1-35 2 0,-1 23-3 0,-35 0 3 0,12-12-2 0,-25 12 3 0,1-35-2 0,-12 0 1 0,12-1-1 0,-12 24 1 0,0 0-1 0,-12 13 1 0,0 11 0 0,-24 71 1 0,0 36 1 0,24 13 0 0,72-37 1 0,47-35-14 0,23-24-77 0,-118-12 44 0</inkml:trace>
  <inkml:trace contextRef="#ctx0" brushRef="#br0">23984 12525 121 0,'-24'-48'2'0,"59"48"-2"0,-23 48 9 0,-24 25 7 0,1 9-11 0,-2-9-3 0,-11-39-1 0,13-10 1 0,11-36-2 0,0-47 0 0,0-25 0 0,0 1-2 0,11 0-6 0,37-14-3 0,11 63 10 0,-11 68-2 0,-36 39 8 0,-59-25 2 0,-36-25 0 0,35-23-3 0,36 0-2 0,35 24-3 0,37 71-1 0,0 13-11 0,-1-37-25 0,1-48-22 0,-47-23 31 0</inkml:trace>
  <inkml:trace contextRef="#ctx0" brushRef="#br0">24329 12787 47 0,'24'-13'43'0,"-24"13"-30"0,35 13-10 0,1-1-2 0,24-24 0 0,-13-47-2 0,-23-13 2 0,-35 37-1 0,-49 35 2 0,-25 48 15 0,49-1-6 0,26-10-8 0,45-16-1 0,37-42-9 0,-1-29-4 0,-24 27 9 0,-22 83 12 0,-14 95 8 0,1 11-9 0,-35-35-7 0,-25-47-17 0,37-61-114 0</inkml:trace>
  <inkml:trace contextRef="#ctx0" brushRef="#br0">25019 12942 175 0,'-35'-47'7'0,"23"70"-148"0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8025 5464 20 0,'0'0'7'0,"-21"-34"12"0,21 34-14 0,0-13-3 0,21 13 5 0,-8 24 0 0,-1 24-4 0,12-2 0 0,-1 4-1 0,-10-3-1 0,23-35 1 0,-1-12 0 0,13-25-1 0,11-22 0 0,25-36 0 0,11-1 0 0,23-12 1 0,-11 2 2 0,1 23 2 0,-24-1 2 0,-36 24 0 0,-37 36-13 0,-45 49-69 0</inkml:trace>
  <inkml:trace contextRef="#ctx0" brushRef="#br0">6764 11894 10 0,'0'0'0'0,"-25"-12"39"0,15 0-16 0,10 12-3 0,0-11-10 0,0 11-1 0,10 0-6 0,26 0 4 0,60 0-2 0,47-12-1 0,24 12-2 0,0 0-2 0,-24 12 3 0,-48-12 1 0,-24 11-2 0,-59-11 0 0,-12 0 2 0,-59-11-3 0,-37 11-1 0,-35 0 0 0,-23 0 3 0,-1 0-2 0,24 0 0 0,48 0-1 0,34 0 0 0,38 0 0 0,11 0 0 0,24 11 1 0,59-11 2 0,60-11 0 0,48-1-3 0,12 12-1 0,-25 0 2 0,-59 0 0 0,-71 0 4 0,-48 0 0 0,0 0-29 0,-13 0-91 0</inkml:trace>
  <inkml:trace contextRef="#ctx0" brushRef="#br0">6181 12632 61 0,'0'0'0'0,"-12"-23"13"0,0 12 7 0,24-14-5 0,70-34 0 0,3 11-12 0,-2-35 0 0,-24-1-2 0,-35-11-2 0,-24 12 0 0,-12 24-1 0,-12-1 3 0,-12 24-1 0,13 11 0 0,10 14-1 0,2 11-1 0,-1 48 1 0,-1 36 1 0,2 21 0 0,0 3 1 0,-1-11 0 0,0-26-1 0,12-37 1 0,-12-21 3 0,24-37-1 0,12-24-3 0,-2 2 0 0,3 9 0 0,22 1-1 0,1 36 1 0,-36 0-1 0,0 36 1 0,-12 12 0 0,12-1-1 0,0-23 0 0,12-1 2 0,12-23 1 0,10-23-1 0,3-13 1 0,-1 1-1 0,-25 11 0 0,-11 0-1 0,-12 36-2 0,0 24 2 0,11-13 0 0,25 1-1 0,24-24 1 0,0 0 1 0,-12-37 0 0,-13 3 0 0,-23 10-1 0,-12 0 1 0,12 12-1 0,-12 12-1 0,24 73 1 0,0 32-2 0,-11 39 2 0,-13-12 0 0,-25-38 2 0,-23-35-1 0,1-59 4 0,22-48-1 0,2-36-4 0,10-10-5 0,49 12-1 0,48-2 3 0,23 13 4 0,-11 21 1 0,-38 29 0 0,-33 8 0 0,-25 37-2 0,-12 59-1 0,-1 36 3 0,13-24 2 0,0-35 0 0,0-26 0 0,-11-68 5 0,-14-85-8 0,3-59-4 0,69 107 2 0,-11 58-5 0,23 37 4 0,-47 23-2 0,-47-11 4 0,-26-12-11 0,38-24-68 0,23-13 46 0</inkml:trace>
  <inkml:trace contextRef="#ctx0" brushRef="#br0">7537 12359 71 0,'25'0'16'0,"-1"34"-6"0,-24 3-7 0,12-13 0 0,12-24 0 0,-2-48 1 0,-22-23-2 0,-22-1-2 0,-14 60-1 0,0 36 1 0,12 36 0 0,48-2 1 0,36-33 1 0,10-37 1 0,39-47 0 0,-26-60-3 0,-36-24-1 0,-23 70 1 0,-36 63 1 0,-12 45-1 0,-11 61 2 0,58 118-1 0,37-178 1 0,23-36 0 0,-11-61-7 0,-25-57-6 0,-23-1 8 0,-12 46 3 0,-12 27 2 0,-12 21 3 0,12 38-5 0,-13 58 2 0,2 60 2 0,0-12-1 0,11-47 1 0,11-60 3 0,0-60 0 0,38-23-7 0,-13 59-3 0,-24 72 2 0,23-13 1 0,-11 1-15 0,-24-38-28 0,-24-20-30 0</inkml:trace>
  <inkml:trace contextRef="#ctx0" brushRef="#br0">7895 12073 59 0,'0'0'27'0,"-23"0"-27"0,94 12-48 0,-59-12 20 0</inkml:trace>
  <inkml:trace contextRef="#ctx0" brushRef="#br0">8419 12217 64 0,'0'0'22'0,"-23"23"-22"0,35-12 3 0,11-22 0 0,49-25-2 0,-26 12 0 0,-33-23-1 0,-36 35 1 0,-13 24-1 0,-12 11 5 0,24 25 0 0,24 23 1 0,12-11-4 0,12-23-1 0,24-26-21 0,-1-35-66 0</inkml:trace>
  <inkml:trace contextRef="#ctx0" brushRef="#br0">8764 12167 59 0,'0'0'4'0,"25"-23"6"0,-37 12 7 0,-12 11-7 0,-24 23-3 0,13 1-6 0,57 13 0 0,39-3 0 0,-25 26-1 0,-48-36 5 0,-60 0 0 0,24-24-5 0,48-12-44 0,35-24-28 0</inkml:trace>
  <inkml:trace contextRef="#ctx0" brushRef="#br0">8966 12217 79 0,'-23'-13'21'0,"12"37"-12"0,-1 11-3 0,12 13-7 0,0-24-35 0,-11-12-36 0</inkml:trace>
  <inkml:trace contextRef="#ctx0" brushRef="#br0">8896 12037 64 0,'0'0'4'0,"-12"12"-67"0</inkml:trace>
  <inkml:trace contextRef="#ctx0" brushRef="#br0">9218 12133 51 0,'-25'0'20'0,"-34"11"5"0,34 25-16 0,25 1-7 0,13-3-4 0,-26-10-18 0,-10-24-63 0</inkml:trace>
  <inkml:trace contextRef="#ctx0" brushRef="#br0">9324 12251 81 0,'-11'-11'27'0,"-50"-1"-22"0,14 12-97 0</inkml:trace>
  <inkml:trace contextRef="#ctx0" brushRef="#br0">4965 14323 5 0,'0'-12'14'0,"-11"12"8"0,11 0-7 0,-12-13-3 0,12 13-4 0,12 0-2 0,-1-10 0 0,2 10-2 0,35 0-1 0,11 0-1 0,25 0 1 0,23 0-2 0,-1 10 1 0,14 3 0 0,-13-1-1 0,36-12-1 0,-12 12 2 0,12-12-1 0,-12 0 0 0,-12 24-1 0,-48-24 1 0,12 12 1 0,-23-1 0 0,0-11 0 0,-12 13 4 0,-25-1 1 0,-12-12 1 0,2 0-4 0,-13 0-1 0,-13 23-131 0</inkml:trace>
  <inkml:trace contextRef="#ctx0" brushRef="#br0">18553 11763 15 0,'0'-11'17'0,"-12"-1"1"0,0 12 4 0,0 0-5 0,12 0-5 0,12 0-4 0,60 0 0 0,35 0-4 0,47 12-2 0,2-12-1 0,-13 0 1 0,-48-12-2 0,-71 0 1 0,-36 12 0 0,-95 0-1 0,-36 0 1 0,12-13-1 0,12 13 1 0,34 0-1 0,39 0 1 0,22 13-2 0,24-13 2 0,70 12-1 0,50 0 0 0,23-1-1 0,-12-11 3 0,-59 0 0 0,-72-11 0 0,-60-1-2 0,-60 0 0 0,-23-1 1 0,13 2-1 0,35 11 1 0,47 0-1 0,48 0-1 0,73 0 3 0,57 0-1 0,1 11 0 0,-36-11 1 0,-47 0 3 0,-48-11-4 0,0 11 1 0,-12-12-3 0,12 12-17 0,-13 0-66 0,13 0 46 0</inkml:trace>
  <inkml:trace contextRef="#ctx0" brushRef="#br0">23400 11715 6 0,'0'13'14'0,"0"-26"-2"0,-13 2 4 0,2 11 1 0,-14 0-6 0,-9 0-2 0,11 11-5 0,23-11-2 0,0 0 1 0,11 0 7 0,35-11-5 0,15-1-3 0,34 12-1 0,0 0 2 0,-11-11 3 0,-25 11 2 0,-35-13-2 0,-24 13-2 0,0 0-2 0,-24 0-2 0,-35 0 1 0,-1 0 0 0,-11 0-1 0,10 13 1 0,3-13-1 0,22 0 0 0,-13 11 0 0,15 1 0 0,11-12 0 0,23 0 0 0,34-12 0 0,50 12 0 0,23-11 0 0,-24 11 1 0,1 0 0 0,-25 0 0 0,-23-13 2 0,-24 13 0 0,-12 0 1 0,-12-12-4 0,-37 12 0 0,-33 0 0 0,-2 0 1 0,1 0-1 0,0 0 0 0,34 12 0 0,15-12 0 0,34 0 1 0,23-12 1 0,73 0-1 0,34 12 1 0,-10 0 0 0,-25 0 2 0,-37 0-1 0,-45 0 0 0,-13 0-1 0,12 0-1 0,-1-13-3 0,2 13-25 0,-13 0-76 0,-13 0 68 0</inkml:trace>
  <inkml:trace contextRef="#ctx0" brushRef="#br0">24353 10275 9 0,'0'-13'10'0,"-12"-10"8"0,12 0-1 0,0 11-1 0,0-1-2 0,0 13-6 0,0 13-4 0,0-1 0 0,12 23 2 0,-12-24-5 0,0 62 6 0,-12-14-2 0,0 14-4 0,24 21 1 0,0-12 0 0,-2 14 1 0,-10-12 6 0,0 23-7 0,0-13-1 0,0 14 0 0,25 0 0 0,-25 23-1 0,0-1 1 0,-25-21 1 0,25 21-1 0,25 132 1 0,-1-120-1 0,-24 2-2 0,0-2 1 0,0 13 1 0,0-12-1 0,12 0 0 0,-12 11 1 0,0-11-1 0,11-1 1 0,14-21-2 0,-14 9 0 0,2 13 0 0,-2-1-2 0,-22-10 1 0,11-49 1 0,0-47 0 0,0 94-1 0,-13-22 0 0,13-24 2 0,-11 11 1 0,11-1 0 0,-12-23 0 0,12-10 0 0,0-25-1 0,0-24-1 0,0-37-15 0,0-93-43 0,-13-61-1 0</inkml:trace>
  <inkml:trace contextRef="#ctx0" brushRef="#br0">24603 11250 7 0,'0'0'0'0,"0"13"14"0,0-1 4 0,0 0 0 0,0-12-6 0,11-12-6 0,13-34-3 0,-12 21-1 0,0-11 2 0,0 0 0 0,0 1-1 0,0-1 0 0,0-1-1 0,0 14 6 0,-12 12 0 0,0 11-3 0,0 0-3 0,0 34 1 0,0 16 1 0,0 8-1 0,0 2-2 0,12-12-1 0,23-25 2 0,12-23 0 0,13-23-2 0,-24-13 2 0,-12 11-2 0,-12-9 2 0,-1-3-1 0,14 3-1 0,-2 9 0 0,-11 13 0 0,-12-1 1 0,0 2 0 0,0 11-1 0,0 0 0 0,-12 11-1 0,0 26 0 0,1 34 0 0,-14 13 1 0,25 0-1 0,-11 10 0 0,-1 13 1 0,12 2 0 0,0-27-1 0,0 1 1 0,0-11-1 0,-13-25 1 0,2-11 1 0,-12-12 0 0,-25-24 0 0,36-36 1 0,-12-12-2 0,12-23 0 0,12 24 0 0,12-24 0 0,12-13 1 0,23 0-1 0,0 26 0 0,25-3 0 0,-24 26 0 0,13 10 1 0,-38 2-1 0,0-1-10 0,-23-13-64 0,0 27 34 0</inkml:trace>
  <inkml:trace contextRef="#ctx0" brushRef="#br0">24841 10572 35 0,'0'0'0'0,"-25"0"24"0,2 48-3 0,-1 12-2 0,12-13-6 0,-1-10-6 0,3-3 2 0,-14-9-4 0,24-13-2 0,0-24 3 0,0 0-4 0,24-12-1 0,-1-12-2 0,-11 12 2 0,12-23 0 0,-12-1-2 0,12 1 3 0,-1 23-1 0,-10 1 3 0,-2 10 0 0,2 1 0 0,-2 0-2 0,1 12 2 0,-1 24-1 0,14 23-1 0,-14 1 1 0,25 12-3 0,0-13 1 0,-24-23 2 0,0-11 1 0,0-13 0 0,0-13 0 0,-12 1-9 0,12 0-72 0</inkml:trace>
  <inkml:trace contextRef="#ctx0" brushRef="#br0">7705 14442 6 0,'0'0'29'0,"0"-12"-15"0,0 1 1 0,0 11 0 0,0 0-1 0,0 0 23 0,11 0-34 0,2 0 0 0,23 11-1 0,-12-11 1 0,10 0-1 0,2 0 1 0,12 0-1 0,0 0 0 0,1-11 0 0,8 11 0 0,4 0-1 0,-2 0 0 0,13 0 1 0,-13-12 0 0,12 12-2 0,1 0 1 0,12 12 0 0,11-12 0 0,-24 0-1 0,13 0 1 0,-1 0-1 0,0 0 0 0,1 0-3 0,-14 0 3 0,14 0 1 0,0 0-1 0,-1 0 1 0,11 11-1 0,3 1 1 0,-2-12-1 0,-24 0 0 0,13 0 1 0,-14-12-2 0,3 12 2 0,10 0-1 0,-24 0 1 0,12-11 0 0,13 11 0 0,-12 0-1 0,-1 11 0 0,1-11 1 0,-13 12-1 0,-11-12 3 0,-1 0 1 0,-35 0 2 0,12 0-1 0,-12 0-2 0,0 0 0 0,1-23 1 0,-13 11-7 0,-61 12-107 0,38 12 54 0</inkml:trace>
  <inkml:trace contextRef="#ctx0" brushRef="#br0">11588 16002 17 0,'0'-12'5'0,"0"-24"12"0,11 25 0 0,-11-26 0 0,12 14-3 0,-12 12 0 0,11-2-3 0,-11 26-5 0,0 46 2 0,0 37-5 0,-11 9-3 0,11-21 1 0,11-24-1 0,2-24 1 0,-13-36 4 0,12-59-4 0,11-1-1 0,13-1 1 0,-24 27-1 0,12 21-1 0,-12 37-1 0,0 24 2 0,23 23-1 0,13-23 1 0,-1-12 0 0,-12-61 2 0,1-34 2 0,0-60 1 0,-36 24 2 0,-23 47-5 0,10 25-21 0,26 23-100 0</inkml:trace>
  <inkml:trace contextRef="#ctx0" brushRef="#br0">12278 16228 75 0,'0'0'1'0,"-36"12"17"0,12 24-3 0,24 23-14 0,60-23 2 0,-1-24-2 0,-12-48 6 0,-34-11 11 0,-37 0-2 0,-47 34-12 0,23 1-6 0,36 12-85 0,24 0 37 0</inkml:trace>
  <inkml:trace contextRef="#ctx0" brushRef="#br0">12623 15990 50 0,'0'-13'8'0,"-12"-33"19"0,24 21-5 0,24 2-10 0,11 35-4 0,1 24-3 0,-24-1-2 0,-24 13-1 0,-49-1-1 0,3 1-1 0,34-48-7 0,34-11-2 0,27-26 2 0,-1-10 5 0,11-1 3 0,0 1 2 0,1 0 4 0,-36 10 0 0,-24 24 1 0,-36 26-5 0,-12 24-1 0,12 34-1 0,13 0-1 0,10 0-6 0,26-11-49 0,-1-24-15 0</inkml:trace>
  <inkml:trace contextRef="#ctx0" brushRef="#br0">13123 16181 47 0,'0'0'29'0,"-13"35"1"0,2 2-21 0,11-3-7 0,36-9 1 0,24-25-1 0,-13-25 2 0,-23-9 4 0,-24-3 5 0,-36 14-10 0,1 11-14 0,11 12-111 0</inkml:trace>
  <inkml:trace contextRef="#ctx0" brushRef="#br0">13802 16098 39 0,'0'0'24'0,"-25"0"0"0,25 0 8 0,36-13-16 0,36 13-8 0,35 0-1 0,-11-12-5 0,-1-11 2 0,-59 11-15 0,-25 1-32 0,-11 11-48 0</inkml:trace>
  <inkml:trace contextRef="#ctx0" brushRef="#br0">14064 15883 61 0,'0'0'0'0,"-24"0"40"0,24 60-7 0,12 47-21 0,0-12-7 0,0-24-8 0,-12-47-59 0,0-11-4 0</inkml:trace>
  <inkml:trace contextRef="#ctx0" brushRef="#br0">14516 15906 47 0,'0'-34'23'0,"12"9"8"0,-12 25-15 0,11 12-8 0,-11 60-1 0,-11-1-4 0,-12 0-1 0,11-23-1 0,12-24 0 0,0-24 1 0,23-47-1 0,25 10-1 0,-24 26 0 0,0 22-1 0,10 49 0 0,15-36 1 0,10-24 1 0,-11-72 3 0,-12-24 4 0,-36 25-3 0,-24 48-10 0,12 46-65 0,12-10 4 0</inkml:trace>
  <inkml:trace contextRef="#ctx0" brushRef="#br0">15076 16132 121 0,'-13'25'13'0,"13"46"15"0,-11-23-11 0,22 11-14 0,2-11-36 0,-13-36-102 0</inkml:trace>
  <inkml:trace contextRef="#ctx0" brushRef="#br0">15410 15919 63 0,'0'0'0'0,"-12"-60"26"0,35 23 4 0,25 27-15 0,24 33-10 0,-26 48-3 0,-33 13-3 0,-37-24 6 0,-47-25-5 0,47-22-2 0,24-61-4 0,60-25-1 0,22 15-1 0,-22 11 9 0,-13 10 6 0,-34 14 8 0,-13 23-5 0,-24 23-7 0,-12 37-1 0,25 11-2 0,11 1-5 0,23-12-42 0,12-26-50 0</inkml:trace>
  <inkml:trace contextRef="#ctx0" brushRef="#br0">16183 16121 61 0,'12'-48'23'0,"0"2"25"0,-12 21-22 0,0 50-24 0,-12 69-2 0,0 25 0 0,1-12 0 0,-1-46 3 0,-1-38 2 0,13-23 0 0,0-12-13 0,-23-12-115 0,10 24 87 0</inkml:trace>
  <inkml:trace contextRef="#ctx0" brushRef="#br0">11980 16943 26 0,'-49'-24'32'0,"27"24"-5"0,22 0-18 0,0 0-3 0,58 12-1 0,3-12-2 0,-26 0 2 0,-47 0 0 0,-59 0-4 0,-24 12 0 0,59-12 0 0,36 0-1 0,71-24-18 0,25 24-78 0</inkml:trace>
  <inkml:trace contextRef="#ctx0" brushRef="#br0">14539 16657 35 0,'0'0'0'0,"-34"-12"34"0,-14 1-3 0,24-2-7 0,24 1-13 0,60 0-10 0,59 12 0 0,0 0 2 0,-23 12 0 0,-73-12 4 0,-46 0-1 0,-61 0-6 0,-13 0 0 0,75 12 1 0,22-12-2 0,83-12 4 0,12 12-2 0,-11 0-1 0,-61 12-1 0,-23-12 6 0,0-12-5 0,0 12 2 0,0-12-3 0,0 12 1 0,0 0-3 0,-12 0 2 0,12-13-3 0,0 13-2 0,-11 0-13 0,-1 0-38 0,-1 0-3 0</inkml:trace>
  <inkml:trace contextRef="#ctx0" brushRef="#br0">11682 16883 52 0,'0'0'10'0,"0"0"20"0,0 0-8 0,24-12-15 0,58 1-2 0,74-2-4 0,-13 13 0 0,-59 0 1 0,-73-12 3 0,-34 24-2 0,-61-12-2 0,-35 24-2 0,-13-12 2 0,38-12 1 0,70 0 3 0,36 0-4 0,94-12 1 0,14 1-3 0,-25 11 2 0,-35-13 1 0,-36 1 0 0,-24 12-8 0,-24 0-70 0,12 12 15 0</inkml:trace>
  <inkml:trace contextRef="#ctx0" brushRef="#br0">11873 17407 28 0,'0'-11'6'0,"12"-26"17"0,-1 24 11 0,-11 13-19 0,-36 50-3 0,0 9-5 0,13 0 1 0,10-11-1 0,3-1-9 0,20 0 1 0,15-10 0 0,22-25 3 0,13-12 1 0,0-12 0 0,-1-25 0 0,-23 3 0 0,-12-14 2 0,0-12-12 0,1-11 8 0,-2-1 3 0,-23 25-1 0,0-2-1 0,-23 2 0 0,-2-11-1 0,-11 21 0 0,0 13-1 0,1 12 0 0,-14 12 0 0,2 12-2 0,12 24 0 0,10 12-1 0,14 0 1 0,35 11 0 0,23 12-1 0,25 1-2 0,-25-1 1 0,-11-59 18 0,-12 0-12 0,-12 1 0 0,-12-13-8 0,0-13-62 0,0 13-8 0</inkml:trace>
  <inkml:trace contextRef="#ctx0" brushRef="#br0">12290 17727 40 0,'0'-10'12'0,"0"10"21"0,-12 0-23 0,0 35-4 0,12 13-4 0,0-24-1 0,12 0 1 0,22-13-1 0,-9-11 1 0,-14-11 2 0,2-26 2 0,-13-10 1 0,0 23 3 0,-13 1-6 0,-10-1-14 0,-12 24-109 0</inkml:trace>
  <inkml:trace contextRef="#ctx0" brushRef="#br0">14445 17241 35 0,'0'0'0'0,"12"-60"30"0,13 12 10 0,-25 24-14 0,0 35-19 0,11 50-1 0,-11-1-1 0,0 11-3 0,-11 13-2 0,-2-25 0 0,13-24-1 0,0-11 12 0,13-12-11 0,-2 13 0 0,-11-14 0 0,12 1 0 0,11-12 1 0,24 0 0 0,-10 0-1 0,-3-12 3 0,15 1-2 0,-1-14-1 0,11-23-7 0,-34 13 11 0,-14-25-1 0,-11 13 0 0,0-1-1 0,-24 1 0 0,-12-13-2 0,-11-1 1 0,11 27 0 0,-13 22 0 0,3 0-1 0,-2 12 0 0,12 0-2 0,13 35 0 0,-1 13 1 0,24 23 0 0,24-12-2 0,11-10 1 0,37-14 2 0,-1-23-1 0,-11 0 1 0,-37 1-2 0,-23-2-54 0,12 12-39 0</inkml:trace>
  <inkml:trace contextRef="#ctx0" brushRef="#br0">15063 17585 52 0,'0'0'0'0,"0"-23"29"0,0-1 10 0,0 12-23 0,0 37-9 0,0 57 0 0,-23 12-7 0,10 3 2 0,13-39 2 0,-10-21 1 0,10-24 2 0,0-38-5 0,10 0-33 0,-10 25-96 0</inkml:trace>
  <inkml:trace contextRef="#ctx0" brushRef="#br0">5073 14204 26 0,'-24'-11'13'0,"24"11"-2"0,-12 0-1 0,12 0 5 0,-11 0 6 0,11 0-9 0,11 0-4 0,25-13-4 0,12 13-1 0,0 0 0 0,-1 0-1 0,-35 13-1 0,-12-13 1 0,-24 11 0 0,-23-11 0 0,0 12 0 0,-2-1 0 0,2 2-1 0,11-1 0 0,23 0-1 0,13 1 0 0,25-2 1 0,22-11 0 0,13 0-1 0,-24 0 2 0,-25-11-1 0,-22 11 4 0,-25 0-4 0,0 0-1 0,1 11 0 0,10-11 1 0,25 0-1 0,0 0 0 0,0 0 0 0,0 0 1 0,0 0-2 0,13 0 1 0,-26 0 1 0,13-11-1 0,0 11 1 0,-11 0-2 0,11 0 2 0,0 0-2 0,0 0 1 0,0 11 0 0,0-11 1 0,0 0-1 0,0 10 0 0,0-10 0 0,11 0 0 0,-11 0 0 0,0 0 2 0,0 0-2 0,13 0 0 0,-13 0 0 0,0 0 0 0,12 0 0 0,-12-10 0 0,0 20-22 0,-36 3-84 0</inkml:trace>
  <inkml:trace contextRef="#ctx0" brushRef="#br0">6312 14252 24 0,'0'0'0'0,"-36"0"6"0,24 0 6 0,-1 0 11 0,2 0-2 0,-1 0-5 0,12 0-7 0,23 0-3 0,50-12-3 0,-14-1 1 0,-12 13-1 0,-47 0-1 0,-23 0 1 0,-13 0-2 0,-35 0 0 0,-1 13 0 0,25-13 0 0,11 12 0 0,36-12 1 0,0 0-2 0,48 0 1 0,-1 0 0 0,25 0 0 0,-13 0-1 0,-23 0 1 0,-24 0 0 0,-24 0 1 0,-37 12-1 0,-22-12-1 0,12 0 1 0,24 0-1 0,11 0 0 0,0 0 0 0,24 13 0 0,-12-13 0 0,0 0 0 0,12 0 0 0,0 0 0 0,12 0 0 0,24-13 0 0,10 13 0 0,-10-12 0 0,13 12 0 0,-25 0 0 0,-12 0 0 0,-12 0 1 0,-24 0-1 0,-24 12 0 0,12-12 0 0,1 0 0 0,11 13 0 0,0-13 0 0,24 0 0 0,0 0 0 0,36-13 0 0,11 13 0 0,-24 0 0 0,2 0 0 0,-25 0 0 0,0 0 4 0,11 0-1 0,-11 0-2 0,13 0-1 0,-13 0-1 0,12 0-36 0,0 0-71 0</inkml:trace>
  <inkml:trace contextRef="#ctx0" brushRef="#br0">5466 14348 44 0,'-24'0'6'0,"13"0"14"0,22 0 2 0,13 0-11 0,-1 0-3 0,13 0 0 0,0 0-4 0,-12-13 1 0,-36 13 0 0,-23 0-2 0,-14 0 0 0,-21 13 2 0,33-13-2 0,14 11-1 0,23-11 0 0,48 0 0 0,11 0 0 0,13-11 0 0,-13-2-1 0,-23 13 1 0,-36 0 1 0,-60 0-2 0,-24 13 0 0,14-2 0 0,33 1-1 0,26-12 0 0,35 0 0 0,12 0 0 0,11 0 0 0,-23 0 0 0,-12 0 1 0,-24 0 0 0,-12 11 0 0,-1-11-1 0,14 0 1 0,11 0-1 0,11 0 0 0,-11 0 0 0,13 0 0 0,-1-11 0 0,-1 11-1 0,-11 0 1 0,0 0-13 0,0 11-69 0,0-11 32 0</inkml:trace>
  <inkml:trace contextRef="#ctx0" brushRef="#br0">5538 13620 9 0,'0'0'3'0,"0"0"9"0,0 13 8 0,0-1-4 0,12-12-1 0,-1-12-5 0,1-12-7 0,0-12-1 0,-12-1-2 0,0-21 1 0,0-2-1 0,24 13 1 0,-24-1-1 0,12 12 2 0,-12 1-1 0,0-1 0 0,0 12-1 0,-12 0 0 0,0 11 1 0,0 3 1 0,12 10-1 0,-24 10 2 0,1 15-2 0,-1 11 1 0,-12 0-1 0,11-12 1 0,14-24-1 0,22 0 3 0,2-37-2 0,23 3-2 0,0 9 1 0,11 13 0 0,-11 24 0 0,-12 36 3 0,-24-24-1 0,0 0-2 0,0-24-18 0,0-37-49 0,0 26 32 0</inkml:trace>
  <inkml:trace contextRef="#ctx0" brushRef="#br0">5466 12847 15 0,'0'-12'9'0,"0"1"-6"0,12-14 9 0,-1 25 1 0,-11 0 2 0,0 0-2 0,-11 25-4 0,11-2-3 0,-12 1-2 0,12 11-2 0,-13 1-1 0,2 1 1 0,11-14-1 0,0-23 0 0,0 0 2 0,11-36-1 0,14 12-2 0,-1 0 0 0,-1 1 1 0,2 11-1 0,-14 0 0 0,1 12-1 0,-12 24 1 0,12-1 0 0,0 1 0 0,12-12 0 0,0 0 0 0,1-12-1 0,-25 0 2 0,11-12 0 0,1-24-1 0,-1 13 0 0,1-1 0 0,-1 0 0 0,-11 1 0 0,-11-2 0 0,-1 13 1 0,12-1-2 0,-11 26 0 0,11-1 0 0,0 24 2 0,23-24-1 0,13-1-2 0,12-22-54 0,-36 11 16 0</inkml:trace>
  <inkml:trace contextRef="#ctx0" brushRef="#br0">11289 10990 25 0,'-23'0'6'0,"-13"0"0"0,12 0 13 0,12 0-6 0,12 0-2 0,0 0-6 0,36 0-2 0,47-12-2 0,60-13 2 0,71 14 0 0,60-1 0 0,36 12-3 0,-12 12 0 0,-14-12 2 0,-56 0-2 0,-75-12 1 0,-68 1 0 0,-62 11 0 0,-10 0-1 0,-37-13-12 0,-60 13-41 0,13 0 17 0</inkml:trace>
  <inkml:trace contextRef="#ctx0" brushRef="#br0">11611 10990 5 0,'-132'0'3'0,"-11"11"7"0,13-11 17 0,35 0-10 0,46 0 2 0,49 0-4 0,13 0-9 0,46-11-1 0,61 11-4 0,94-12 0 0,72-13 0 0,83 14 0 0,24-1-1 0,-37 1 1 0,-81 11 0 0,-120 11 9 0,-95-11 3 0,-49 0-2 0,-11-11-1 0,0-2-11 0,0 1-6 0,0 12-127 0</inkml:trace>
  <inkml:trace contextRef="#ctx0" brushRef="#br0">11492 10572 20 0,'-13'-11'12'0,"26"-1"-6"0,-13-12 10 0,0 12 2 0,12 12 0 0,47-25-10 0,25 4 1 0,-25 21-6 0,-47 0-2 0,-12 0 1 0,-71 21 0 0,-1-8 0 0,1-13 2 0,46-13 0 0,25 3-2 0,72-1-1 0,24-14 1 0,-25 13-1 0,-35 12-1 0,-36 0 2 0,-36 12-1 0,-47 13 0 0,23-14 0 0,36-11 0 0,12 0-1 0,12 10 0 0,36-10 1 0,24 0-1 0,-13 0 0 0,-23 13 0 0,-24-13 0 0,-24 12 1 0,-47 0-2 0,11 1 1 0,1-2 0 0,35-11 4 0,12-11-4 0,48-2-3 0,35-11 3 0,-12 24 0 0,-23 0 0 0,-36 0 0 0,-36 24 1 0,-11-11-2 0,-1-13 1 0,25 11 0 0,11-11 1 0,12 0-1 0,0 0 0 0,12 0 0 0,-12 0-1 0,0 0 1 0,0 12 1 0,0-1-2 0,0-11 1 0,-12 13 1 0,12-13-1 0,0 0 0 0,0 0 1 0,0 0-2 0,-13 0 0 0,13 12 2 0,13 0 0 0,-13-12-2 0,0 11 2 0,0-11-2 0,0 0 2 0,0 0-1 0,0 0 1 0,0 0-1 0,0 0 0 0,0 0 2 0,0 0 0 0,0-11 0 0,0 11-3 0,0 0-28 0,0 0-84 0</inkml:trace>
  <inkml:trace contextRef="#ctx0" brushRef="#br0">12706 9763 6 0,'0'0'9'0,"12"-12"19"0,-1 0-16 0,-11-1 7 0,0 13 1 0,0-10 2 0,0-1-13 0,25 11-4 0,-14 0 3 0,2 0-2 0,-1 21 1 0,-12-8-2 0,12 11-2 0,0 0-2 0,-1-12 1 0,-11-1 0 0,11-11 0 0,2 0 3 0,23-34-2 0,12-16-1 0,11-8 3 0,13 11-2 0,-13-1 1 0,1 12-2 0,-26 12 0 0,-21 11-1 0,-1 2 0 0,-12-1 0 0,0 12-17 0,0 0-39 0,-12 12-42 0</inkml:trace>
  <inkml:trace contextRef="#ctx0" brushRef="#br0">12718 9680 38 0,'0'0'4'0,"0"0"10"0,11 0 12 0,2 0-6 0,10 25-6 0,-10-4-3 0,-13 4-3 0,12-13-3 0,0 1-1 0,0-2-1 0,-1 1-2 0,0-12 1 0,2 0 0 0,-1-12 0 0,12 1-2 0,12-26 1 0,11 14-1 0,13-13 1 0,-1 0 1 0,1 13-1 0,-12-2 2 0,-26 13 0 0,3 1-1 0,-25 11-1 0,11-12 1 0,-11 12-2 0,0 0 1 0,0 0-1 0,0-11 1 0,0 11-1 0,0 0 1 0,0 0 0 0,0 0-1 0,0 0 0 0,-11 0 0 0,11 0-1 0,0 0 2 0,0 11-1 0,0-11 0 0,-12 0-1 0,12 12 1 0,0-12 0 0,-13 0 1 0,13 0 0 0,-10 0-2 0,10 0 1 0,0 0 0 0,0 0 1 0,0 11-1 0,0-11 0 0,-12 0 0 0,0 0 0 0,12 0 1 0,0 0-2 0,0 0 2 0,0 0-1 0,-12 0 0 0,12 0 1 0,0 0 0 0,0 0 1 0,0 0-1 0,0 0 0 0,0 0 0 0,-12 0 0 0,12-11 1 0,0 11-2 0,0 0-2 0,0-12-21 0,0 1-123 0</inkml:trace>
  <inkml:trace contextRef="#ctx0" brushRef="#br0">12159 9787 43 0,'0'0'27'0,"-11"0"-12"0,11 0 5 0,0 0-4 0,11-11-9 0,1-14-1 0,-12-34 1 0,11-1-2 0,1-11-3 0,12-1-1 0,0 25 0 0,-24 11 0 0,0 12 6 0,-12 12 1 0,12 12-4 0,0 0-3 0,-12 12 0 0,-1 24-1 0,-21 0 1 0,11-13 1 0,-2 0-2 0,25-23 2 0,0-23 0 0,36-25-1 0,10 14-2 0,15 21 1 0,-25 60-1 0,-1 1 2 0,1-25-9 0,-12-10-52 0,-24-26-33 0</inkml:trace>
  <inkml:trace contextRef="#ctx0" brushRef="#br0">12087 8834 54 0,'0'-12'24'0,"0"12"-5"0,0 12-2 0,0 47-1 0,0 2-9 0,0-1-4 0,12-26-2 0,0-9 1 0,12-25-1 0,12-12 1 0,-2-35 0 0,3 10-1 0,-13 3 0 0,0 9-1 0,-24 13-1 0,0 36 5 0,0 10-4 0,12 3 1 0,-2 10 0 0,15-22-6 0,11-13-16 0,-12-1-36 0,-12-11 1 0</inkml:trace>
  <inkml:trace contextRef="#ctx0" brushRef="#br0">12516 8954 69 0,'-12'-11'38'0,"12"11"-29"0,12 11 4 0,-12 24-10 0,11 1-2 0,-11-13 1 0,0-10 1 0,13-49 1 0,10-25-3 0,1 15-1 0,0 34 3 0,-12 36 4 0,-12 23-4 0,12-10-10 0,0-14-54 0,-12-23-4 0</inkml:trace>
  <inkml:trace contextRef="#ctx0" brushRef="#br0">12885 8834 44 0,'12'0'6'0,"-24"-12"27"0,-37 12-6 0,-33 48-11 0,70-12-15 0,35 12-1 0,37-13 0 0,-13 1 0 0,-58-13 2 0,-48-10 0 0,11-1-10 0,36-24-8 0,48-1 2 0,35-21 13 0,24-3 4 0,1 3 11 0,-37-16-4 0,-11 16-6 0,-36 9-1 0,-24 13-1 0,-25 12-1 0,3 37-1 0,-14-3 0 0,37 16 0 0,22-16 0 0,25-10 0 0,-1 0-1 0,13-24 2 0,12-11-1 0,11-26-1 0,-24 3 0 0,-23-3 1 0,-11 1 1 0,-13 12-1 0,-13 12 0 0,13 0 0 0,-11 24 0 0,-13 24 2 0,-12 0-2 0,11 12 1 0,25-25 0 0,36-11 0 0,24-12 0 0,0-12 0 0,-12-22-1 0,-13 9 3 0,-23 25 5 0,-12 12-1 0,-12 1-4 0,12-2-1 0,12-22 2 0,24-26-2 0,1 13-2 0,-16 24 0 0,-8 24-3 0,23 0-36 0,0-11-57 0</inkml:trace>
  <inkml:trace contextRef="#ctx0" brushRef="#br0">14147 8906 79 0,'11'-24'52'0,"38"-12"-49"0,-37 1 2 0,-37 12 5 0,-34 23-9 0,-36 34-1 0,24 26-1 0,58-24 1 0,49-11-1 0,24-25-1 0,10-37-2 0,-21-35 2 0,-26-35-5 0,2-37 2 0,-25 62 8 0,0 70 7 0,-12 60 0 0,-24 59-8 0,23-13-4 0,13-10-34 0,13-47-45 0</inkml:trace>
  <inkml:trace contextRef="#ctx0" brushRef="#br0">14528 8859 58 0,'0'0'0'0,"24"-37"3"0,-1 14 9 0,-23-13 20 0,-11 11-20 0,-25 2-10 0,24 12 0 0,-11 11-1 0,12 0 3 0,-14 0 2 0,1 23-1 0,-12 13-2 0,1 0 1 0,-1-1-2 0,36 1 0 0,0-13 0 0,36-23 1 0,-1-11-1 0,13-1-1 0,0 12-2 0,-13 12 1 0,25 12 0 0,11-37 1 0,13-34 1 0,-37-24-1 0,1-37 1 0,-12-34-2 0,-13 47 1 0,1 35-1 0,-24 36 3 0,-24 35-4 0,-23 73 1 0,24 12 0 0,10 23-1 0,49-37 0 0,23-32 2 0,13-27-2 0,-13-23 1 0,13-36 0 0,-36-12 0 0,-25 1 1 0,-35 0-1 0,1 34 0 0,-1 49 1 0,35 23-1 0,38 1 1 0,-2-13-4 0,-47-23-15 0,-71 0-40 0,46-24-2 0</inkml:trace>
  <inkml:trace contextRef="#ctx0" brushRef="#br0">14933 8596 53 0,'0'-13'47'0,"36"-45"1"0,71-2-32 0,12 13-14 0,-24 11-41 0,-71 36-54 0</inkml:trace>
  <inkml:trace contextRef="#ctx0" brushRef="#br0">9968 10823 117 0,'-24'-36'5'0,"0"24"-2"0,24 1 10 0,24 11 4 0,95-13-8 0,47 13-3 0,-11 13-5 0,-95-2 1 0,-60-11-1 0,-106 12 1 0,-62-12-2 0,37 0 2 0,70 0 0 0,86 0 1 0,47 0-1 0,59-12-1 0,-48 12-1 0,-83-11 0 0,-96 11-84 0,73 11 20 0</inkml:trace>
  <inkml:trace contextRef="#ctx0" brushRef="#br0">10658 12156 27 0,'-36'-12'46'0,"24"1"-3"0,24 11-24 0,60-12-3 0,117-13-4 0,86 25-6 0,35 0-6 0,-84 25-1 0,-119-13 2 0,-120-1 0 0,-117-22-1 0,-108-1 2 0,-48 0 1 0,25-12-2 0,82 12 3 0,95-12 0 0,84 24-4 0,120 0-1 0,118 13 0 0,71-2 1 0,-47 12-3 0,-107 14 3 0,-131-14 0 0,-107-12 0 0,-109 2 1 0,-69-13 2 0,-2 0-3 0,61 0 2 0,107 0 1 0,95 0-5 0,131 0 0 0,96 12 2 0,59 0-1 0,-13 12-2 0,-94-12 3 0,-143-1 0 0,-84-11 0 0,-119-11 0 0,-47-1 3 0,0 12-2 0,35 0-1 0,108-11 1 0,118-2-1 0,107 13-1 0,84 0 1 0,1 0-4 0,-96 13 5 0,-119-13-2 0,-72 0 2 0,-59 0-1 0,-12-13 1 0,60 13-1 0,47 0 1 0,12 0-2 0,35 0 2 0,-24 13-1 0,2-13-1 0,-13 0 1 0,0 11 0 0,-13-11 0 0,2 0 1 0,11 0 0 0,-11 0-1 0,11 0-1 0,0 0 1 0,-12 0-1 0,0 0-4 0,0 12-70 0,12-1 17 0</inkml:trace>
  <inkml:trace contextRef="#ctx0" brushRef="#br0">10206 14298 40 0,'0'0'5'0,"12"-10"21"0,11-1 1 0,37 11-19 0,70 0-1 0,-117 0 2 0,-13 0 4 0,-36 0-4 0,-23 0-1 0,-1-13-2 0,36 13-2 0,12 13-3 0,48-2 0 0,34-11 0 0,2 0 0 0,-35 0-1 0,-37 0 1 0,-24 0 1 0,-61 0 1 0,15 0 0 0,58 0-1 0,48-11-1 0,46 11-1 0,-21 0 0 0,-49 0 1 0,-36 0 0 0,-12 0-1 0,23-13 1 0,26 13-2 0,10 0-6 0,-23 0-24 0,0 0-86 0</inkml:trace>
  <inkml:trace contextRef="#ctx0" brushRef="#br0">10277 9489 105 0,'0'-12'4'0,"24"1"12"0,-12 22 10 0,-24 25-8 0,-12 1-4 0,-24 9-3 0,25 2-6 0,-1-12-2 0,24-11-1 0,0-14 1 0,-12-35 8 0,12-13-10 0,0-10 0 0,23 12 0 0,2 12-1 0,-2 10 3 0,-11 13-2 0,12 13 2 0,24 21-1 0,-1 3 1 0,12 10-3 0,1-23-13 0,-13 0-156 0</inkml:trace>
  <inkml:trace contextRef="#ctx0" brushRef="#br0">11611 14097 34 0,'-23'0'31'0,"-14"-12"-9"0,13-1 3 0,24 2-13 0,61-12-5 0,57 23 1 0,25 0-4 0,24 0-2 0,-48 11-1 0,-36-11 1 0,-59-23 1 0,0-2-1 0,-24 2 1 0,-12-1-3 0,-37 0 1 0,3 1 0 0,35 23 1 0,34 0-5 0,36 47 2 0,-11 13 1 0,-48-13 2 0,-36-11 2 0,-24-24-9 0,13 1-62 0,47-13 13 0</inkml:trace>
  <inkml:trace contextRef="#ctx0" brushRef="#br0">12802 13716 45 0,'0'0'6'0,"0"-25"22"0,0 2 1 0,12 12-13 0,10 58 1 0,-9 48-8 0,-13-11-5 0,0-25 0 0,-13-34 0 0,13-25 5 0,-11-60-5 0,35-12-3 0,24 1 0 0,-1 23-2 0,-11 23 0 0,1 38-1 0,-14 24 2 0,1 9 0 0,-12-10 1 0,-12-13 0 0,0-23 3 0,11-34-1 0,37-26-4 0,24 12 2 0,-13 24-2 0,-23 48-1 0,-24 24 1 0,-1 23 1 0,2-35 0 0,-13 1-25 0,0-16-35 0,0-8-6 0</inkml:trace>
  <inkml:trace contextRef="#ctx0" brushRef="#br0">13492 13716 28 0,'0'-12'12'0,"0"-35"19"0,24 23-6 0,12 11-13 0,0 38 4 0,-1 34-8 0,-24 1-3 0,2-12-2 0,-37-14 1 0,-11-21 0 0,24-26-1 0,45-46-2 0,50 0-3 0,-13 22 2 0,-35 14 0 0,-25 12 3 0,-22 22 2 0,-14 25-2 0,2 12-2 0,10 12 0 0,13-13-18 0,25-10-51 0,-25-37 21 0</inkml:trace>
  <inkml:trace contextRef="#ctx0" brushRef="#br0">14088 13752 89 0,'0'-24'23'0,"24"0"-3"0,35 24-9 0,13-13-6 0,11 2-2 0,-12 11-2 0,-23-12-36 0,-36 12-52 0</inkml:trace>
  <inkml:trace contextRef="#ctx0" brushRef="#br0">14314 13515 76 0,'-24'0'26'0,"1"58"3"0,10 26-10 0,13 0-14 0,24-26-5 0,-12-22-39 0,24-36-52 0</inkml:trace>
  <inkml:trace contextRef="#ctx0" brushRef="#br0">14909 13549 68 0,'12'-34'42'0,"-36"9"-8"0,-59 37-14 0,-24 47-13 0,35 25-4 0,72-1-2 0,83-12 1 0,49-11 1 0,-13-48 0 0,-61-12-1 0,-33-25 1 0,-25 14-31 0,-47 11-105 0</inkml:trace>
  <inkml:trace contextRef="#ctx0" brushRef="#br0">18934 16513 55 0,'-12'-34'17'0,"12"9"7"0,13 2-1 0,-13 11-12 0,0 35-3 0,-13 37-5 0,2 0-2 0,11 12 2 0,35-13-4 0,-12-24 2 0,26-11-1 0,-14-37 0 0,25-33 1 0,-12-13 1 0,-25 9-4 0,13 4 4 0,-13-2 0 0,2 37 0 0,-25 22-1 0,0 73-1 0,0 35 3 0,0 35-6 0,0-11-1 0,-25-24 0 0,2-24 1 0,-1-47 2 0,-1-25 2 0,15-46 3 0,-2-36 1 0,12-25-1 0,0 1 4 0,58 0-1 0,3-13-2 0,46 25-11 0,-12 23-90 0,-70 36 47 0</inkml:trace>
  <inkml:trace contextRef="#ctx0" brushRef="#br0">19994 16657 109 0,'-12'0'6'0,"0"0"1"0,48-12 14 0,47 12-16 0,36-24-12 0,-11 24-57 0,-85-12 7 0</inkml:trace>
  <inkml:trace contextRef="#ctx0" brushRef="#br0">20042 16860 70 0,'-12'0'7'0,"-12"23"21"0,12-23 5 0,48-12-18 0,35-24-11 0,25 1-40 0,-2 24-63 0</inkml:trace>
  <inkml:trace contextRef="#ctx0" brushRef="#br0">21030 16253 68 0,'0'-13'16'0,"0"13"-2"0,-36 47 18 0,-11 13-15 0,-37 12-9 0,0-1-4 0,-10-11-1 0,34-1 1 0,25-23-2 0,23-13-2 0,0-10 1 0,24-13 1 0,23 0-1 0,37-13 1 0,11 2-2 0,0 11 0 0,-11 0 0 0,-12 11-4 0,-37-11-38 0,1 13-61 0</inkml:trace>
  <inkml:trace contextRef="#ctx0" brushRef="#br0">21042 16287 63 0,'-12'-34'44'0,"12"21"-25"0,12 97 8 0,-12 82-16 0,-12 1 0 0,-1-48-10 0,-10-24-2 0,12-47-34 0,11-36-75 0</inkml:trace>
  <inkml:trace contextRef="#ctx0" brushRef="#br0">21305 16584 109 0,'0'0'3'0,"11"-34"19"0,25 10 6 0,-1 24-22 0,1 24-4 0,-12 35 3 0,-24 0-3 0,0 1 0 0,-24-24-1 0,-12-24 3 0,36 1-1 0,0-38-3 0,36-11-2 0,12-11 2 0,-1 0-1 0,12-3 0 0,-23 4-1 0,-12 21 5 0,-24 2 1 0,-11 23-1 0,-25 23-2 0,-13 48 2 0,38 13-2 0,11-24-2 0,36-12-1 0,0-35 3 0,-12-13 1 0,0-25 2 0,-1 13-4 0,-23-12-23 0,0 12-134 0</inkml:trace>
  <inkml:trace contextRef="#ctx0" brushRef="#br0">18529 16300 57 0,'0'-84'11'0,"0"37"9"0,12 35-3 0,-12 95-1 0,0 143-6 0,-12 60-4 0,24-48-6 0,12-108-3 0,-12-57 0 0,-12-73-49 0,0-36-5 0</inkml:trace>
  <inkml:trace contextRef="#ctx0" brushRef="#br0">18458 16157 28 0,'-24'0'21'0,"24"-12"4"0,11 12-12 0,38-13-2 0,46 2 3 0,36-12-4 0,60-2-5 0,35 13-2 0,36 1 0 0,24-1-2 0,23 12 0 0,24 0 0 0,-11 12-2 0,0-12 2 0,-1 0-2 0,-36 0 0 0,-46 0 0 0,-48 0 0 0,-72-12-1 0,-35 12 5 0,-50-11 8 0,-21-2 3 0,-1 13-12 0,-12 59-2 0,11 84 0 0,-11 60 0 0,0 23 3 0,-11-48-1 0,-1-58 0 0,-1-37-4 0,26-47-57 0,-13-24-9 0</inkml:trace>
  <inkml:trace contextRef="#ctx0" brushRef="#br0">18445 17275 45 0,'-34'-11'15'0,"34"11"4"0,0-12-4 0,23 1 1 0,13 11-8 0,23 0-3 0,25 0 1 0,47-13 0 0,47 1 0 0,49 0-2 0,23 12 1 0,-24 0-2 0,23 12 3 0,14-24-2 0,23 12 1 0,12-11-3 0,-13 11-1 0,-23 0-2 0,-35 0-1 0,-25-12 2 0,-23 12 0 0,-26-11 1 0,-45 11 0 0,-35-13 2 0,-39 26 3 0,-21-13 3 0,-13 0-2 0,23-13-5 0,-11-11 0 0,12 11-16 0,-24 2-143 0</inkml:trace>
  <inkml:trace contextRef="#ctx0" brushRef="#br0">23031 15859 53 0,'0'-24'15'0,"0"11"21"0,-25 3-10 0,-11 70-12 0,-10 34-5 0,10 13-3 0,24-35-3 0,12-24-2 0,24-25 1 0,10-11 0 0,27-12-2 0,10-35-1 0,-24 11 2 0,-11-24 0 0,-11-12 0 0,-14 1 0 0,1-24 1 0,-12 11-2 0,-23 1 1 0,-13 35 0 0,-12 0-1 0,0 36-3 0,1 13 4 0,11 46-3 0,11 12 1 0,38 13-1 0,59-1-1 0,11 1 0 0,-23-25 3 0,-37-35 3 0,-23-24 1 0,0 0-10 0,0 0-64 0,0-12 6 0</inkml:trace>
  <inkml:trace contextRef="#ctx0" brushRef="#br0">23436 16169 78 0,'-12'-24'9'0,"0"24"19"0,0 12-15 0,-1 34-10 0,13 4 0 0,0-16-2 0,25-9 0 0,-1-13 2 0,11-12-2 0,1 0 0 0,-24-24 2 0,12-12 6 0,-24 12 1 0,0 0-1 0,-13 1-3 0,-10 11-2 0,-13 0-2 0,12 0-7 0,13 24-58 0,11 0-28 0</inkml:trace>
  <inkml:trace contextRef="#ctx0" brushRef="#br0">22970 16776 48 0,'0'-24'35'0,"13"11"-14"0,-1 13-3 0,-24 37-7 0,-12 10-5 0,-1 24-1 0,3 0-3 0,22-21-1 0,22-27 0 0,39 1 0 0,23-37-1 0,-25-10 1 0,-12-1 1 0,-23-35 0 0,0-1 0 0,-12 0 0 0,-12 1-1 0,-24 0-1 0,-12 22 0 0,-11 14 1 0,-1 23-2 0,0 23 1 0,12 14 0 0,25 10-2 0,22 13 1 0,14-12-1 0,34 23-1 0,0-37 2 0,-11-9 2 0,-36-25-4 0,0 12-52 0,-12-12-28 0</inkml:trace>
  <inkml:trace contextRef="#ctx0" brushRef="#br0">23424 17097 46 0,'0'0'0'0,"0"-35"28"0,12 22 8 0,-1 2-18 0,-11 47-7 0,-11 35-2 0,-13 0-3 0,12 1 0 0,12-24-3 0,0-25 3 0,0-23 0 0,0 12 0 0,0-24-9 0,0-11-36 0,0-1-84 0</inkml:trace>
  <inkml:trace contextRef="#ctx0" brushRef="#br0">23829 16027 26 0,'-12'0'22'0,"0"-13"6"0,36 26 0 0,35-13-24 0,24-13-7 0,-23 13-35 0,-48 0-24 0</inkml:trace>
  <inkml:trace contextRef="#ctx0" brushRef="#br0">23805 16121 39 0,'0'0'8'0,"-12"0"7"0,58-12-11 0,26 12-5 0,-12-11-19 0,-24 11-20 0</inkml:trace>
  <inkml:trace contextRef="#ctx0" brushRef="#br0">23781 16800 48 0,'-36'0'19'0,"23"0"6"0,38 0-20 0,47 0-4 0,-1-11-4 0,-11 11-47 0,-49 0 12 0</inkml:trace>
  <inkml:trace contextRef="#ctx0" brushRef="#br0">23757 16907 62 0,'-25'0'14'0,"14"24"18"0,71-36-19 0,59-13-46 0,-24 14-50 0</inkml:trace>
  <inkml:trace contextRef="#ctx0" brushRef="#br0">24424 15835 8 0,'0'-13'6'0,"0"3"23"0,11-2-5 0,-11 0-3 0,0 12-4 0,-11 0-4 0,-14 12-4 0,14 23-1 0,-14 13-2 0,3 12-1 0,-2-1-3 0,12 12-1 0,24-12-1 0,12 2-1 0,11-38 2 0,1 1-1 0,0-11 1 0,0-13 0 0,-13-13 1 0,14-24-1 0,10-9 0 0,-24 10 0 0,1-12 2 0,-12 2 2 0,0 21 2 0,-12-11-1 0,0 1-3 0,-12-1 1 0,-12 0-1 0,1 24-1 0,-2-13-1 0,2 25 1 0,-13 0 0 0,1 13-2 0,-1 24-1 0,12-14 1 0,-1-12-17 0,14 26-45 0,-14-3-37 0</inkml:trace>
  <inkml:trace contextRef="#ctx0" brushRef="#br0">24507 16584 15 0,'0'-10'6'0,"0"-2"19"0,12 0-3 0,-12 24 11 0,-24 23-17 0,-11 13-5 0,-1 12-3 0,0-13-2 0,-11 13-2 0,-2-12-3 0,13-14 2 0,2-9-2 0,22-13 2 0,12-12 1 0,12 0 1 0,35-12-4 0,1 0-1 0,-12-1 1 0,10 13-1 0,-33 0 0 0,10 13 0 0,2-13 0 0,-1 12 0 0,-13-24-7 0,1-1-19 0,-12 2-27 0,0-1-17 0</inkml:trace>
  <inkml:trace contextRef="#ctx0" brushRef="#br0">24544 16609 42 0,'0'-12'19'0,"-13"-11"12"0,13 23-7 0,0 0-13 0,0 71-3 0,0 23-2 0,-12 14-2 0,-12 0-1 0,0-25 0 0,13-12 0 0,11-47 3 0,0 0-1 0,0-24-1 0,0-12-1 0,0-13-28 0,0-9-111 0</inkml:trace>
  <inkml:trace contextRef="#ctx0" brushRef="#br0">16624 8501 0 0,'0'0'3'0,"11"-12"0"0,2 12 1 0,10-24-3 0,2 12 2 0,-2-11-1 0,13 11 0 0,0-12-1 0,10 12 0 0,-10-13-1 0,13-9 0 0,-13 10 0 0,11 0 3 0,-23 1-2 0,12 10-1 0,-1-11 1 0,1 11-1 0,-11 3 4 0,-2-1-1 0,13-2-1 0,-13 1-3 0,25 0 1 0,-12-12 1 0,-2 12-1 0,-9 1 0 0,11-14 1 0,-12 2-1 0,12 0 1 0,11-2-1 0,-11 0 1 0,0 2-1 0,11 23 0 0,-11-23 1 0,24 11-1 0,-13-24 0 0,25 0 0 0,-25 1 0 0,0 11 0 0,13 0 0 0,-11 0-1 0,-15 12 1 0,14-12 0 0,-12 12 0 0,12 0 0 0,-14 1 1 0,15-25-1 0,-1 12 0 0,0 0 0 0,-1 1 0 0,1-1 0 0,-13 0 0 0,13-12 0 0,-11-1 0 0,-3 16 0 0,2-4 0 0,0 13 1 0,0-12-2 0,-1 12 1 0,1-12 0 0,0 12-1 0,-24 0 1 0,23 1-1 0,12-1 1 0,-11-12 0 0,12 0 0 0,-12 11 0 0,0 2 0 0,10-1-1 0,3 1 1 0,-1-13-1 0,11 0 2 0,-23 1-1 0,12-2 0 0,-13 13 0 0,1-11 0 0,0 12-1 0,11-14 1 0,-11 0 0 0,24 2 0 0,-13-1 0 0,12-11-2 0,1 12 2 0,-13 10 1 0,14-11-1 0,-2 11-1 0,13-21 1 0,10-3 1 0,-11 14-2 0,1-1 2 0,0-13-1 0,12 3 0 0,-13-3-1 0,1 3-1 0,-1 9 3 0,-11 2 0 0,11-13-1 0,0 12 0 0,13-23 0 0,-14 10 0 0,15 14 0 0,-14-1 1 0,0 0-2 0,1-10 1 0,11-3-1 0,1 1 1 0,-13 0 0 0,1 1 0 0,-1-1 1 0,12-12-1 0,13 13 1 0,-1-12 0 0,-1 10-1 0,2-10 0 0,0 10-1 0,11-22 1 0,11 13 1 0,2-4 1 0,-13 4-2 0,-12-2 0 0,13-13-1 0,22 3 0 0,2-2 3 0,-1-11-1 0,-12 0 0 0,0 11-2 0,11-1 1 0,2-10-1 0,10 0 1 0,1 12 0 0,-11 0 0 0,-13 11-1 0,-12 0 1 0,12 2 0 0,0-15 1 0,-12 13 0 0,-35 13 2 0,-37 24 1 0,-23-14-2 0,-12 25-2 0,0 0-44 0</inkml:trace>
  <inkml:trace contextRef="#ctx0" brushRef="#br0">7610 13454 9 0,'0'0'0'0,"-12"-60"21"0,12 26-1 0,0 21-3 0,0 26-4 0,0 81 4 0,-24 97-6 0,24 47-6 0,12-83-3 0,-12-71-2 0,24 105 2 0,0-58 0 0,-24-83 1 0,0-35 2 0,0-74-55 0,0 1-21 0</inkml:trace>
  <inkml:trace contextRef="#ctx0" brushRef="#br0">7537 13418 11 0,'0'0'4'0,"-23"-24"9"0,12-10 10 0,-1 21-1 0,12 1-5 0,12 0-8 0,22 12-5 0,39-13 0 0,46 13-2 0,24 0-2 0,0 0 1 0,-12 13-2 0,-1-1 1 0,-23-12 1 0,-23 0 0 0,-36 12-1 0,-1-12 1 0,-11 0-1 0,-24 0 0 0,-12 0 1 0,11 0 0 0,-11 0-1 0,0 24 1 0,13 11-1 0,-1 13 0 0,-1 47 0 0,2 24 1 0,-2 0 1 0,0 36 1 0,-11-25-1 0,0-9 1 0,13-50 0 0,-1-24 0 0,-1-35 0 0,2-12 3 0,-1-35-32 0,-12 35-78 0</inkml:trace>
  <inkml:trace contextRef="#ctx0" brushRef="#br0">7586 14549 14 0,'-12'0'14'0,"0"-12"16"0,12 12-13 0,0-11-6 0,24 11 0 0,47 0-7 0,48-12-1 0,24-12-1 0,-1 12-1 0,-10 0-1 0,-25-1 1 0,-11 2 0 0,-13-12 0 0,-23 23 1 0,-1 0-1 0,-36 0 0 0,26 0-1 0,-27 0 1 0,-9 0 2 0,-13 0 0 0,12-12 5 0,-12 0-6 0,11-24-1 0,-11 0 1 0,0-10 1 0,0-15-1 0,0-10 0 0,0-25 0 0,0-11 0 0,0 11-1 0,0 14 0 0,0-2 0 0,0-35 0 0,0 23 0 0,0 62-1 0,-11-14 0 0,11 12 1 0,-12-24-1 0,-1 12 2 0,13 25-1 0,-11 12-2 0,11 11 1 0,-11 0-1 0,-38 0 1 0,2 0 0 0,0 11 0 0,-25-11 0 0,-11 12 0 0,-24-1 0 0,-12 2-1 0,11-13 2 0,25 0-1 0,23 12 0 0,-12-12 1 0,-10 12-2 0,-15-1 1 0,27 12 0 0,33-10 0 0,26-13 0 0,11 12-1 0,0 0 1 0,0 12 0 0,0-1-1 0,0 14 0 0,0-3 1 0,0 37-1 0,0 38 1 0,0-2-1 0,11 24 0 0,-11 0-1 0,0-12-1 0,0-12 3 0,0-24 0 0,13-24 1 0,-13 1 0 0,12-36 0 0,-12-24 1 0,0-13 3 0,0-33-3 0,0-26-1 0,-12-23 0 0,24-23 1 0,0-14 2 0,-12 13-4 0,0 0 1 0,12 24 0 0,-12 24-1 0,12 11 0 0,0 36 0 0,-12-13-1 0,0 26 2 0,0 11-1 0,0-12-1 0,12 1 1 0,0-2 0 0,11 1 0 0,25-11 0 0,12 11 0 0,-2 1-1 0,26-2 1 0,13 1 0 0,21 0 0 0,13-1-2 0,-12 13 2 0,-60 0 0 0,-23-11 0 0,-12-1 0 0,0 12 0 0,0 0 0 0,-1 12 0 0,-11-12 0 0,-1 0 0 0,-11 0 0 0,0-12 0 0,13 12 0 0,-13 0 0 0,0 0 0 0,0 12 0 0,0-12 0 0,-13 11 0 0,13 2 0 0,0-13 0 0,-11 12 0 0,11-12 0 0,0 0-1 0,0 0 1 0,0 12-2 0,11-12 0 0,-11 0-4 0,13 13-1 0,-13-13 1 0,12 0 0 0,-1 23 2 0,2-12 0 0,-13 1-9 0,12 0-14 0,-12-12-42 0</inkml:trace>
  <inkml:trace contextRef="#ctx0" brushRef="#br0">10338 14335 12 0,'0'-24'8'0,"-13"11"14"0,13-8-5 0,0 8-11 0,34 13-3 0,38-12 1 0,-12 0 1 0,-36 12 0 0,-12 0 5 0,-48 0-5 0,-47 12-1 0,0 0 0 0,35 1-1 0,36-2-2 0,60-1 1 0,47-10-1 0,-1-10-1 0,-58 10 0 0,-23-11 8 0,-62 11-4 0,-33 0-2 0,-25 11-1 0,59-1-1 0,36 3 0 0,36-1 0 0,48 0 1 0,-1-12-1 0,-23-12 0 0,-36 12 1 0,-24 12-1 0,-61 1 1 0,-9-2-1 0,22 1 1 0,36-1-2 0,60 2 1 0,37-13 0 0,-3 0 0 0,-22 0 0 0,-36 0 1 0,-24 0 0 0,-60 0-1 0,1 0 0 0,23 12 0 0,36-12 0 0,48 12-1 0,47-12 2 0,-24 0-1 0,-22 0 0 0,-74-12 0 0,-35 24 1 0,38-12-1 0,22 11-1 0,37 1 1 0,21-12 0 0,-10 0 0 0,-36-12 1 0,11 1-1 0,-11-1 0 0,0 12 0 0,13-12 0 0,-13 12 0 0,0-13 0 0,12 13 0 0,-12 0 0 0,0 0 0 0,0-11 0 0,0 11 0 0,12 0 1 0,-12 0-2 0,0 11 1 0,0-11 0 0,12 0 1 0,-12-11-1 0,0 11 0 0,0 0 0 0,0 0-1 0,0 0 1 0,0 11 0 0,0-11 0 0,0 0 0 0,0 0 0 0,0 0 0 0,0 0 0 0,0-11 0 0,0 11 0 0,0 0 0 0,0 0-1 0,11 0 1 0,-11 0 1 0,0-12-1 0,0 12 0 0,0 0 0 0,0 0 0 0,0 0-1 0,0 0 1 0,0-11-1 0,0 11-1 0,0 0-4 0,0 0 5 0,0 0-1 0,0 0-1 0,11 0 1 0,-11 0 0 0,0 0 2 0,0 0 0 0,0 0-1 0,0 11 1 0,13-11 1 0,-13-11-1 0,0 11 0 0,0-13 0 0,12 13 0 0,-12 0 0 0,0 0-1 0,0 13 1 0,0-13-1 0,0 0 0 0,0 0-3 0,0 0 4 0,0 11 0 0,0-11 0 0,-12 0 0 0,12-11 0 0,0 11 0 0,12 0 0 0,-12 0 0 0,-12 0-26 0</inkml:trace>
  <inkml:trace contextRef="#ctx0" brushRef="#br0">10634 14335 0 0,'0'-12'0'0,"0"12"0"0</inkml:trace>
  <inkml:trace contextRef="#ctx0" brushRef="#br0">8312 13609 9 0,'0'11'10'0,"0"2"5"0,0-13 4 0,0 0-3 0,0-13-6 0,-12-10-1 0,12-25 0 0,0 1-4 0,0-1 0 0,0 0-2 0,12-23 0 0,0 12-1 0,13 11 2 0,-25 48-5 0,34-60 3 0,14 13-1 0,12-1 1 0,-2 0-1 0,14 25 0 0,-1-13-1 0,1 12 0 0,0 11 0 0,12-10-1 0,-1 12 0 0,-23-1 1 0,-14 12 0 0,3 0 1 0,-26 0-1 0,1 0 0 0,0 0-7 0,-12-12-21 0,-12 12-47 0</inkml:trace>
  <inkml:trace contextRef="#ctx0" brushRef="#br0">8979 12692 29 0,'0'0'12'0,"-13"-12"11"0,13 24-5 0,25 12-13 0,11-12 0 0,23 24-2 0,-11-13-2 0,11 1 1 0,-34-24 0 0,-25 0 1 0,0 13 0 0,-13-2-1 0,-11 25-1 0,-23 11 0 0,11 14 1 0,-11 21 0 0,11-9 0 0,12-27 4 0,12-21-2 0,-1-14-1 0,13-11 1 0,0 0-1 0,-11 12-80 0,11-12 33 0</inkml:trace>
  <inkml:trace contextRef="#ctx0" brushRef="#br0">9479 12537 12 0,'0'-23'7'0,"11"-37"17"0,2 36-2 0,-13 24-10 0,12 155 10 0,-12 0-18 0,-25-37-2 0,2-47 1 0,23-46 0 0,0-37 3 0,0-35-6 0,0 47-1 0,23-37 0 0,26 26-1 0,-2 35 0 0,0 23 1 0,-34 1 1 0,-49-24 2 0,-35-12-1 0,22-24 1 0,26-12-5 0,46 37-26 0,26-13-46 0</inkml:trace>
  <inkml:trace contextRef="#ctx0" brushRef="#br0">9753 12871 40 0,'0'0'0'0,"25"-36"24"0,-2 12 3 0,-23 37-17 0,0 21-1 0,0 26-4 0,0 1-2 0,24-27-2 0,11-22-3 0,1-12-25 0,-12-59-44 0</inkml:trace>
  <inkml:trace contextRef="#ctx0" brushRef="#br0">9944 12598 40 0,'0'-37'10'0,"12"13"-16"0</inkml:trace>
  <inkml:trace contextRef="#ctx0" brushRef="#br0">10193 12906 11 0,'13'-11'19'0,"10"-13"1"0,-11-12-5 0,0 12-8 0,-12 0-2 0,-12-10-2 0,-11 9 1 0,-2 0-1 0,-11 25 1 0,-11 25 0 0,0 34 0 0,11-11-1 0,0 12-1 0,36-13-1 0,23-23 2 0,13-24 0 0,0-48-1 0,1 13-1 0,-3 10 1 0,-9 25 1 0,-1 25 0 0,-1-2-2 0,-23 0 1 0,0 2-11 0,0 0-36 0,0-14-19 0</inkml:trace>
  <inkml:trace contextRef="#ctx0" brushRef="#br0">10527 12774 40 0,'0'-34'13'0,"24"-3"10"0,-24 3-5 0,0 9-8 0,-36 25-4 0,-11 25-2 0,10 9-3 0,26 3 0 0,11-3-2 0,11 3 1 0,38 10 1 0,-2 13-3 0,-11-12 1 0,-36-12 2 0,-36-25 4 0,-11-11 8 0,-2-11-3 0,26-1-4 0,23 1-3 0,-13 11-3 0,13 0-26 0,13 0-83 0</inkml:trace>
  <inkml:trace contextRef="#ctx0" brushRef="#br0">11158 12847 23 0,'-47'0'9'0,"34"0"8"0,-10-12 0 0,23 12-6 0,0-11-3 0,23 11-1 0,13-25-1 0,36 13-1 0,35-11-1 0,36 12-2 0,0-2 0 0,0 1 0 0,24 0 0 0,-13 12 1 0,25 0-2 0,-12 0-1 0,-1 12 0 0,13 0 1 0,0 22-3 0,11 16 2 0,1-3-1 0,-1 11 2 0,1 3-2 0,-13 10 1 0,-11-11 1 0,-49-13 0 0,-33-10-1 0,-2-14 0 0,-12-12 0 0,-23-11 2 0,-24-11-1 0,-24-1 0 0,-12-12 0 0,-24 0 0 0,-23-23 0 0,11 10 0 0,12 14-1 0,12 12 1 0,24 11-2 0,36 47 1 0,24 24-1 0,-25 13 0 0,-23-37 1 0,-47-23 0 0,-60 0-7 0,-37 23-91 0</inkml:trace>
  <inkml:trace contextRef="#ctx0" brushRef="#br0">14766 13025 9 0,'12'-59'17'0,"12"11"-3"0,-24 13 8 0,0 10-5 0,0 25-5 0,0 25-4 0,-24 46 0 0,24 12-4 0,0-11-2 0,24-13-1 0,24-35 2 0,-12-11 0 0,11-38 0 0,13-21-2 0,-26-4 0 0,-9 27 0 0,-1 12-1 0,-1 11 0 0,-10 34 0 0,-13 3 0 0,-13-3 1 0,-10-9 0 0,-1-25 2 0,12-25-1 0,35-46-1 0,13 24 0 0,0 23-2 0,24 13 0 0,-13 46 1 0,1 12 0 0,-36-10 0 0,-12-13 0 0,0-1-1 0,-12-23-22 0,-11-13-34 0,11-8 9 0</inkml:trace>
  <inkml:trace contextRef="#ctx0" brushRef="#br0">14981 12598 38 0,'0'-13'15'0,"12"-35"-8"0,12 48-7 0,-1 11-51 0</inkml:trace>
  <inkml:trace contextRef="#ctx0" brushRef="#br0">15481 12644 48 0,'0'-23'27'0,"0"71"-10"0,-24 70-5 0,24 1-8 0,0-23-2 0,-13-1-18 0,2-24-36 0,-1-59 16 0</inkml:trace>
  <inkml:trace contextRef="#ctx0" brushRef="#br0">15338 12979 50 0,'0'-25'12'0,"36"-23"7"0,34 13-14 0,15 35-26 0,-38 0-36 0</inkml:trace>
  <inkml:trace contextRef="#ctx0" brushRef="#br0">15636 13013 44 0,'-13'0'11'0,"13"-11"5"0,49-12-4 0,9-2-9 0,-9-11-1 0,-26 13-1 0,-34-1 1 0,-1 11 3 0,-24 13 0 0,23 13-4 0,-10 34 0 0,11 1 0 0,12-12 0 0,0-1-1 0,12-22 2 0,24-13 0 0,12-37 0 0,11-10-1 0,-11 23-1 0,-14 24 0 0,-9 0 0 0,-14 48 1 0,14-25-1 0,-25 1 2 0,-12-24 4 0,-1-35-1 0,38-38-2 0,23 39-3 0,-1 22-14 0,1 24-30 0,-24-1-18 0</inkml:trace>
  <inkml:trace contextRef="#ctx0" brushRef="#br0">16243 12918 18 0,'24'-12'22'0,"-1"1"3"0,2-13-4 0,-37 24-12 0,-12 0-5 0,-12 24-1 0,12 10-2 0,12 16-1 0,12-16 0 0,49-10 1 0,-2 0 0 0,24-24 0 0,11-36-2 0,3 13 1 0,-25-25 1 0,-37 23-1 0,-35 2 1 0,-12 23-1 0,0 23 0 0,1 14-1 0,23 10 1 0,23-23 0 0,37-24 1 0,0-24 0 0,-13-23-1 0,-11 35 1 0,-12 0-1 0,1 60 1 0,-25 23 1 0,-25 2 2 0,13-39 0 0,12-10-1 0,-12-36 4 0,12-47-5 0,12-37 0 0,36-23-5 0,-2 84 2 0,-10 35-3 0,-23 71 2 0,-13-11 2 0,-60-37 1 0,1-11 0 0,23-36-14 0,48-10-24 0,46-39-30 0</inkml:trace>
  <inkml:trace contextRef="#ctx0" brushRef="#br0">17029 12632 48 0,'0'-11'24'0,"12"11"-1"0,-12 71-14 0,11 36-7 0,-11-11-8 0,-23-37-22 0,-1-47-6 0,12-49 16 0,35-9 39 0,26-2 19 0,34 37-15 0,0-26-16 0,-11 14-6 0,-36-13-11 0,-48 36-87 0</inkml:trace>
  <inkml:trace contextRef="#ctx0" brushRef="#br0">4275 17288 41 0,'0'0'0'0,"-11"-24"22"0,-1 60-3 0,12 60-11 0,0 22-2 0,0-35 4 0,12 13-9 0,-24-37 0 0,-1-23 3 0,2-36 4 0,11-61-2 0,0 3-2 0,11-2 0 0,25-35-11 0,12 48 8 0,12 35-3 0,-13 71 0 0,0 36 2 0,-22 36-5 0,-25-47 3 0,-12-37 0 0,12-36-22 0,12-34-66 0</inkml:trace>
  <inkml:trace contextRef="#ctx0" brushRef="#br0">4847 17681 29 0,'0'0'13'0,"-25"-12"9"0,-11 60-12 0,15 35-6 0,8-24-2 0,13 14-5 0,0-15 1 0,13-22 0 0,21-25 5 0,14-11 2 0,-12-23-1 0,-1-25 2 0,1-11-2 0,-12 11 1 0,-24 0-1 0,0 1 0 0,0-12-1 0,-24 23 1 0,-12 0-2 0,-11 0-1 0,-2 36-3 0,26 12 0 0,0 35-2 0,12 14 0 0,32 10-1 0,40-11 1 0,-1-13 0 0,-49-23 4 0,-11-11-44 0,-11-2-5 0</inkml:trace>
  <inkml:trace contextRef="#ctx0" brushRef="#br0">5489 17170 31 0,'13'-61'17'0,"-26"38"21"0,-23 57-24 0,-35 98-8 0,24 46-6 0,47-70 6 0,36-1-12 0,24 0 2 0,11-59-33 0,-12-37-27 0</inkml:trace>
  <inkml:trace contextRef="#ctx0" brushRef="#br0">5693 17455 18 0,'-12'-48'28'0,"12"12"5"0,12 24-22 0,11 12-10 0,25 48-3 0,-24 23 1 0,-24-48 1 0,0 2 1 0,-12-25 2 0,0 25 6 0,0-25-9 0,0-37-20 0,60-22 16 0,-2 11 5 0,-33 24 6 0,-13 24 5 0,-24 24-11 0,1 36 0 0,23-13 0 0,23-23 9 0,13 0-29 0,11-12-51 0,-47-12 50 0</inkml:trace>
  <inkml:trace contextRef="#ctx0" brushRef="#br0">6097 17157 53 0,'0'-12'14'0,"24"48"-2"0,24 71 0 0,-24 35-10 0,-48-21 4 0,-48 21-10 0,1-47 4 0,47-72-44 0,24-23-6 0</inkml:trace>
  <inkml:trace contextRef="#ctx0" brushRef="#br0">6657 17396 35 0,'-25'-13'21'0,"25"-11"8"0,37 11-23 0,58-9-5 0,-12 10-2 0,-35 24-27 0,-25 0-24 0,-23-12 41 0</inkml:trace>
  <inkml:trace contextRef="#ctx0" brushRef="#br0">6705 17514 25 0,'0'0'0'0,"-36"0"30"0,60 0-8 0,83-36-15 0,36 13-5 0,-60 23-3 0,-71 0-44 0,0 12 5 0</inkml:trace>
  <inkml:trace contextRef="#ctx0" brushRef="#br0">7919 17133 42 0,'-24'-13'26'0,"-23"50"-10"0,-25 58-8 0,25-1-7 0,47-21-6 0,47-25 6 0,25-25-1 0,-1-23 3 0,-23-47 0 0,0-25 3 0,-25 13-3 0,-23-12-1 0,0-25 0 0,-34 0-2 0,-27 37 0 0,-10 34-3 0,11 50 3 0,24 47-1 0,25 23 0 0,58-11 0 0,13-25 1 0,23-23-4 0,-23 24-42 0,-25-13-6 0</inkml:trace>
  <inkml:trace contextRef="#ctx0" brushRef="#br0">8204 17371 47 0,'0'0'14'0,"-11"25"15"0,22 46-15 0,-11 0 1 0,0 0-12 0,13-11-3 0,-13-24-52 0,0-14-18 0</inkml:trace>
  <inkml:trace contextRef="#ctx0" brushRef="#br0">8408 17204 35 0,'0'-34'13'0,"47"-27"21"0,1 14-9 0,-12 47-17 0,-1 24-5 0,-11 60 1 0,-24-2-2 0,-24-22 0 0,-11-36-1 0,11-14-1 0,24-44-2 0,47-26-1 0,12 1 4 0,-10-14 1 0,-14 50-1 0,-23 0 3 0,-12 23 1 0,-25 23-7 0,-21 61 2 0,21-1-3 0,25-11 1 0,36-49 0 0,35-11 3 0,-22-24 0 0,-26-11 1 0,-23 11-2 0,0 12 0 0,-11 0-8 0,11 0-10 0,0 0-4 0,0 12 7 0,-12-2-15 0,-1-10 0 0</inkml:trace>
  <inkml:trace contextRef="#ctx0" brushRef="#br0">13230 14514 5 0,'-47'-24'3'0,"23"0"-1"0,-12 0 23 0,-11 12-2 0,-12 1-3 0,-25-1-6 0,59-13-4 0,85 14-8 0,131-1-2 0,118 1 1 0,49-2 0 0,-49 13-1 0,-82 0 1 0,-107 13-1 0,-97-13 1 0,-46 0 2 0,-86 0-3 0,-93 11 1 0,-60 1-1 0,-36-1 0 0,25 2 0 0,70-1 0 0,108 0 1 0,72-12 1 0,93-12-1 0,145 0-1 0,130-12 2 0,12 12-2 0,-94 1 0 0,-109 11 1 0,-106 0 0 0,-72 0 2 0,-84-13-3 0,-117 13 0 0,-74 13 0 0,2 21 0 0,59 14 0 0,95-25 0 0,107-23 1 0,47 0-2 0,109 0 1 0,118-11 0 0,35-12 0 0,-22-1 1 0,-85 24-1 0,-105-13 0 0,-50 2 1 0,2-1 0 0,-13 1-1 0,0 11-2 0,0 0-2 0,0 0-7 0,0 0-30 0,-24 0-20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6215 6276 38 0,'0'0'0'0,"0"-37"2"0,0 37-2 0,61 0 10 0,21-24 3 0,26 24-5 0,-24 0-6 0,-48 0 0 0,-60 0 1 0,-83 0-1 0,-36 11 1 0,24-11 0 0,59 13-1 0,48-13 0 0,48 0-1 0,47 0-1 0,24 0 1 0,-11 0-1 0,-73-13 1 0,-46 13 0 0,-84-11 0 0,-36 22 0 0,12-11 0 0,71 0-1 0,60 0 1 0,72 0-1 0,47 0 0 0,12 0 1 0,-25 13-1 0,-81-13 0 0,-25 0 1 0,-48 0 0 0,-1 0 0 0,15 0-1 0,22-13 0 0,12 13 1 0,0 0-1 0,0 0 0 0,0 0 0 0,0 0 0 0,12 0 0 0,-24 0 1 0,12 0-1 0,0 0 0 0,0 0 1 0,0 0-2 0,-12 0 1 0,-1 0 0 0,13 0 1 0,-11 0-1 0,11-11 1 0,0 11-3 0,0 0 3 0,24 0-1 0,0 11-18 0,-24-11-56 0</inkml:trace>
  <inkml:trace contextRef="#ctx0" brushRef="#br0">5800 6251 0 0,'0'0'0'0,"-12"0"2"0,12 0-1 0,0 0 1 0,0 12 0 0,0-12 1 0,0 0-2 0,-12 0 4 0,12 0-3 0,12 0 3 0,-24 0 6 0,12 0-10 0,0-12 0 0,12 12 0 0,0 0-2 0,0 0-27 0</inkml:trace>
  <inkml:trace contextRef="#ctx0" brushRef="#br0">14505 6394 7 0,'0'0'8'0,"0"0"-4"0,0 0 3 0,23 0 2 0,61-13-2 0,22 2-4 0,3 11-1 0,-15 0 1 0,-46-12 0 0,-24 12 3 0,-24 0-2 0,-60 0-3 0,-46 0 0 0,-14 12 1 0,-12-12-1 0,39 11 1 0,32-11-2 0,49 13 1 0,36-13-1 0,71-13 2 0,36 13 0 0,24-11-1 0,-36-1 1 0,-83 12-1 0,-36 0 1 0,-83 0 0 0,-1 12-1 0,-36-12 1 0,26 0-1 0,45 0-1 0,49-12 0 0,49 12 0 0,45-11 0 0,26-2-1 0,-36 13 0 0,-49 0 1 0,-35 13 2 0,-47-13-2 0,-25 11 0 0,13-11 0 0,23-11 1 0,36 11-1 0,0-13 1 0,24 26-5 0,-1 10-62 0</inkml:trace>
  <inkml:trace contextRef="#ctx0" brushRef="#br0">6824 4752 13 0,'-24'0'9'0,"-1"-13"-4"0,25 1 1 0,25-13-2 0,35 2 4 0,23-1-3 0,12 24-2 0,48-12-1 0,11-11-1 0,14 0 8 0,-27 10 1 0,-33 1-2 0,-84 12-2 0,-24-12-1 0,0 12-4 0,13 0-12 0,57 0-43 0,-57 0 30 0</inkml:trace>
  <inkml:trace contextRef="#ctx0" brushRef="#br0">8800 4691 14 0,'0'0'0'0,"-95"-23"10"0,60 23-9 0,22-13 1 0,2 13 13 0,11-12-7 0,35 12-6 0,48 0 0 0,62 0-1 0,19 0-1 0,4 12 2 0,-1-12 0 0,-12 0-1 0,-49 13 1 0,-58-13 1 0,-36 0 1 0,-12-13-1 0,49 13-37 0,-15 0-1 0</inkml:trace>
  <inkml:trace contextRef="#ctx0" brushRef="#br0">10538 4763 21 0,'-70'-24'8'0,"22"24"-5"0,108-12 0 0,70 0-3 0,85-24 1 0,58 25 0 0,25-2-1 0,-24-11 0 0,-59 1 8 0,-61 12 9 0,-82-14-4 0,-35 13-7 0,-26-1-10 0,12 13-63 0</inkml:trace>
  <inkml:trace contextRef="#ctx0" brushRef="#br0">7537 3036 3 0,'0'-13'5'0,"0"-33"5"0,0 21 2 0,0 2-6 0,-11 23-4 0,11 12-1 0,-12 47 5 0,1 25-1 0,11 23-2 0,11-24-3 0,1 1 2 0,24-49-1 0,0-24 1 0,0-34-1 0,-13-36 0 0,0-24-2 0,13-12 1 0,0 24 0 0,-12 10 1 0,-11 14 0 0,-2 0-1 0,-11 34 4 0,0 13-2 0,0 84 2 0,12 34-3 0,24 3-1 0,0-16-11 0,-1-34-22 0,-11-46 12 0</inkml:trace>
  <inkml:trace contextRef="#ctx0" brushRef="#br0">8050 3249 16 0,'0'0'2'0,"0"-21"9"0,11 8-8 0,25 47 2 0,-23 3 3 0,-1-1 1 0,0-12-1 0,-12-12-6 0,0 0 0 0,0-24 1 0,-12 12-4 0,-13-12 2 0,14-1-1 0,22-21-1 0,38-26 2 0,-2-1-2 0,0 38 2 0,-11 23 0 0,-24 12 1 0,12 36 1 0,0-1-2 0,12-10 0 0,0-3 1 0,-13-21-1 0,1-1-1 0,-12-12 1 0,12-12 0 0,0-1-2 0,23-21 0 0,-11-3 1 0,-13-22 1 0,-10 23-1 0,-1 0 0 0,-12 24 0 0,0 12 2 0,0 25 0 0,-12 34 0 0,12 0-1 0,23-22 0 0,12-14 1 0,1-12-6 0,13-22-12 0,-26-12-9 0,-11-27-20 0</inkml:trace>
  <inkml:trace contextRef="#ctx0" brushRef="#br0">8824 2822 45 0,'0'0'0'0,"-47"-36"13"0,34 47-34 0,13-11-12 0</inkml:trace>
  <inkml:trace contextRef="#ctx0" brushRef="#br0">8836 3167 21 0,'0'-12'5'0,"12"-24"7"0,36 36-9 0,-12 48 0 0,-13 24 5 0,-12-1-1 0,14-23 0 0,-13-36 1 0,12-36-1 0,0-48-5 0,-2-95 0 0,3 133-6 0,35-3-37 0,-37 37 6 0</inkml:trace>
  <inkml:trace contextRef="#ctx0" brushRef="#br0">9444 3274 18 0,'0'0'0'0,"-24"0"10"0,12-12 1 0,12-11-9 0,24-13-1 0,-2-12 0 0,-9 12-1 0,-13 1 2 0,-13 24-1 0,3-14-1 0,-2 25 1 0,0 12 0 0,-12 12-1 0,-12 11 1 0,0 13-1 0,-11 13 0 0,35-3 0 0,-1-22 1 0,13-12 0 0,13-37 2 0,23-21-3 0,-13-3 1 0,13 14-1 0,-12 12 1 0,-12 32-1 0,0 4 0 0,-12 0 1 0,24 9 1 0,11-9-2 0,1-2 1 0,-13-11-1 0,2-12 1 0,-1-12 0 0,23-36 0 0,-11 1-2 0,0 0 2 0,-25-1-1 0,-11-12 0 0,0 13 0 0,12 11 1 0,-12 24-1 0,12 12 0 0,-24 0 0 0,0 12 2 0,1 0-1 0,22 12-1 0,37-12 1 0,11 11-2 0,-23 2 0 0,-24 9 1 0,-1 3 0 0,2 10 1 0,11-23 0 0,24 0-2 0,23-24 2 0,-23-36 0 0,0-10 0 0,-1-27-1 0,-35 37 0 0,-1 36 1 0,2 25-1 0,-13 22 2 0,0 1-3 0,0 12-7 0,0-13-21 0,12-23-6 0</inkml:trace>
  <inkml:trace contextRef="#ctx0" brushRef="#br0">10253 2977 30 0,'-24'-36'9'0,"36"24"-32"0,0 12 8 0</inkml:trace>
  <inkml:trace contextRef="#ctx0" brushRef="#br0">10563 3274 11 0,'0'0'8'0,"24"0"-5"0,23 0-3 0,-11-12-1 0,-36-47 4 0,-24 0 9 0,0 11-6 0,12 0-6 0,1 36 0 0,-25 12 1 0,0 0 1 0,11 0 3 0,-9 37-3 0,-3 9-1 0,14-10-1 0,-1 24 1 0,-11 11 2 0,24-11-1 0,22-25-1 0,24-35 0 0,25-23 0 0,-2-36-2 0,3 22 1 0,-25 24 1 0,-25 26-1 0,13 11 0 0,0 0-1 0,12-12 4 0,12-1-2 0,-1-11 0 0,13-23-2 0,10-59 2 0,2-50-3 0,-1-35-1 0,-22-12 3 0,-49 60 0 0,0 59-1 0,0 26 1 0,-13 34-1 0,-10 47 1 0,-13 72 1 0,12 46-1 0,13-21 1 0,35-25-1 0,23-35 1 0,12-25 0 0,25-23 0 0,11-36 0 0,-12-24 0 0,-11-23 0 0,-13-25-2 0,-47 12 2 0,-24 13-1 0,-36 23 0 0,-24 36 1 0,1 59 1 0,35 13-1 0,36-13-1 0,36-35 2 0,60 0 1 0,-1-24-4 0,-11-24-10 0,-25-12-15 0,-35-24-12 0</inkml:trace>
  <inkml:trace contextRef="#ctx0" brushRef="#br0">10825 2715 79 0,'0'0'0'0,"-49"-84"21"0,156 61-22 0,204-1-39 0,-169 11-10 0</inkml:trace>
  <inkml:trace contextRef="#ctx0" brushRef="#br0">17303 11692 37 0,'-24'-11'9'0,"12"-2"8"0,48-11-4 0,58 1-3 0,74-1-2 0,-25 24-4 0,-96 0-3 0,-81 0 1 0,-75 13 1 0,-21-2 0 0,9-11 3 0,39 10-2 0,57-10-1 0,74 0-1 0,70 0 0 0,24 0-1 0,-48 0-1 0,-71 0 1 0,-24 0-1 0,-60 25 1 0,-58 0 0 0,-27-14 0 0,27 1 1 0,59 12-2 0,47-24 1 0,71 0-1 0,71 0 0 0,26 0 1 0,-49 0-1 0,-71 0 0 0,-72 0 0 0,-59 12 0 0,-12 0 1 0,0-12-1 0,46 11 1 0,61-11-1 0,61 0-1 0,46 0 2 0,11 0-1 0,-46 0 0 0,-60 0 0 0,-71 12 0 0,-24-1 0 0,-13-11 0 0,37 0 0 0,47 0 0 0,48 0 0 0,35 0 0 0,-11 0 0 0,-13 0 1 0,-47 0-1 0,0 0 0 0,-23 0-1 0,23 0 2 0,0 0-1 0,0 0 0 0,0 0 0 0,11 0 0 0,1 0 0 0,-12 0 0 0,0 13-1 0,0-13 2 0,11 12-1 0,-11 0 0 0,13-12 0 0,-1 0 0 0,-12 0 0 0,0 0 0 0,11 0 0 0,-11-12 0 0,0 12 0 0,13 0 0 0,-13-12 0 0,12 24-80 0,-12-12 40 0</inkml:trace>
  <inkml:trace contextRef="#ctx0" brushRef="#br0">6300 10002 64 0,'0'0'0'0,"-13"0"10"0,2-13-5 0,93 13-4 0,74 0-11 0,-25 13-54 0</inkml:trace>
  <inkml:trace contextRef="#ctx0" brushRef="#br0">6347 11644 54 0,'11'-23'17'0,"133"-1"-57"0,-37 12 10 0</inkml:trace>
  <inkml:trace contextRef="#ctx0" brushRef="#br0">6228 12966 55 0,'23'-12'4'0,"97"0"-13"0,-1-1-32 0</inkml:trace>
  <inkml:trace contextRef="#ctx0" brushRef="#br0">6062 14800 61 0,'0'0'4'0,"321"-24"25"0,-59-12-104 0</inkml:trace>
  <inkml:trace contextRef="#ctx0" brushRef="#br0">6371 8382 54 0,'-24'-12'32'0,"-23"-12"-30"0,34 12 17 0,-10 12 12 0,-1-11-10 0,12-1-6 0,35 0-10 0,109-12 0 0,94 12 0 0,49 12-1 0,-49 0-2 0,-60 0 2 0,-94 12-3 0,-60-12 2 0,-1 0-2 0,-11 0-46 0,12 48-86 0</inkml:trace>
  <inkml:trace contextRef="#ctx0" brushRef="#br0">8515 8334 84 0,'-24'0'8'0,"-36"0"9"0,37 0 1 0,11 0-2 0,12 0-8 0,95-11 1 0,131-1-2 0,96-13-3 0,-13 14 2 0,-60-1 2 0,-117 1-1 0,-108-2 1 0,-36 1-6 0,0 0-21 0,72-1-48 0,-12 13-8 0</inkml:trace>
  <inkml:trace contextRef="#ctx0" brushRef="#br0">10991 8144 81 0,'0'0'0'0,"-47"-13"7"0,35 13-1 0,-1 0 14 0,-33 0-4 0,10 13-9 0,-25 11-3 0,27-11 2 0,34-2-3 0,34-1-1 0,86-10 0 0,95-10-2 0,81 10 0 0,-9 0-1 0,-72 0 2 0,-108 10 8 0,-84-20 5 0,-11-1-5 0,-24-2-7 0,1 13 1 0,22 0-1 0,-11 0-2 0,-11 13-143 0</inkml:trace>
  <inkml:trace contextRef="#ctx0" brushRef="#br0">2882 7858 41 0,'0'0'37'0,"0"0"-12"0,0 24 2 0,0 47-16 0,12-11-3 0,0-13-2 0,-12-10 3 0,-12-26-3 0,0 1 0 0,0-24-2 0,0-36-1 0,-11-11 0 0,23 0-1 0,0-12-2 0,11 11 1 0,13-35 2 0,0 58-1 0,12 26-1 0,-12 22-1 0,-12 49 0 0,11 12 1 0,0-1-1 0,-10-23 0 0,10-25 1 0,-23-23 5 0,13-48-2 0,-1-11-3 0,23-12 0 0,12 23 0 0,-11 37-3 0,-23 11-2 0,22 59 3 0,-23 12 2 0,12-23-1 0,1 0 0 0,-25-14 0 0,11-21-18 0,1-1-48 0,-1-24-24 0</inkml:trace>
  <inkml:trace contextRef="#ctx0" brushRef="#br0">3549 7668 57 0,'12'-23'16'0,"-12"10"14"0,11 13-1 0,-22 13-16 0,-1 45-4 0,-1 14-2 0,13 11-1 0,0-23-2 0,-11-13-2 0,-1-23 0 0,12 0 0 0,0-24 2 0,59 0 0 0,25-24-4 0,0 24 1 0,-61 0-1 0,-11 0-1 0,-12-13-44 0,12 13-60 0</inkml:trace>
  <inkml:trace contextRef="#ctx0" brushRef="#br0">4049 7763 60 0,'0'-24'33'0,"0"24"-11"0,-12 48 9 0,-1 23-15 0,2-24-7 0,11 1-2 0,11-36-4 0,-11-12 3 0,0-12-1 0,0-36-2 0,-22 1-6 0,10 0 5 0,0-37-2 0,12 13 0 0,24 10-2 0,-13 3 6 0,13 11-4 0,12 10 0 0,12 24-1 0,-13 13 0 0,-11 25 1 0,-12 23 1 0,-24 0-2 0,-24-14 2 0,-12-9 0 0,12 0 0 0,13-25 1 0,10 0-4 0,13 0 2 0,13 11 0 0,10 24-1 0,49 24 0 0,1 12 1 0,-14-10 0 0,-12-13 1 0,-11-36 2 0,-12-1 3 0,0-22-1 0,-24-1-1 0,0 0-11 0,-24 12-65 0,24 0-17 0</inkml:trace>
  <inkml:trace contextRef="#ctx0" brushRef="#br0">18790 5596 11 0,'-10'0'31'0,"-2"-11"-5"0,12 11-20 0,-12 0-4 0,12 0 7 0,-12 0 4 0,12-13 2 0,12 13-9 0,22-12-6 0,51 12 2 0,22-12-2 0,12 12 4 0,-36-13 3 0,-35 3 0 0,-24-1-4 0,0 11-1 0,-1-13-1 0,-12 13-1 0,2-12-22 0,-13 24-79 0</inkml:trace>
  <inkml:trace contextRef="#ctx0" brushRef="#br0">19089 5370 62 0,'0'-11'10'0,"-12"-14"4"0,12 13-15 0,12-1 17 0,-12 13-4 0,0 0-10 0,12 13-1 0,12-1 1 0,35 13 0 0,0-14 0 0,1 1-1 0,-13 11-1 0,-22-11 1 0,-14 1-1 0,14-2 0 0,-25-11 0 0,0 12 1 0,-12-1 0 0,-1 14 0 0,-10 0 0 0,-37 33 0 0,0 2 1 0,13-13-1 0,22 1 1 0,3-12-1 0,10-13 0 0,-12 2 1 0,12-14 1 0,12-11 0 0,-12 0-1 0,12 0-2 0,0 0 1 0,0 0 2 0,12 0 0 0,0 0-2 0,0-11 1 0,0 11-10 0,-12 0-66 0,0 0 29 0</inkml:trace>
  <inkml:trace contextRef="#ctx0" brushRef="#br0">20542 4810 32 0,'0'-12'11'0,"-12"-59"26"0,24-1-21 0,0 48-12 0,-12 1 1 0,-12 12-2 0,-48 11 1 0,-11 23 1 0,11 25-2 0,13 36 1 0,23-2-1 0,12 12-1 0,12 2-1 0,48-24-1 0,-13-24 3 0,1-38-1 0,24-10 1 0,11-34-1 0,-11-14-1 0,-2-12-1 0,-33 1 3 0,-1 0-4 0,-24-1-1 0,0-1 0 0,-24 15 2 0,-12-2-1 0,-11 12 1 0,11 13 1 0,12 0-2 0,-12 23-1 0,-12 0 1 0,25 46 0 0,12 13 1 0,22 12-1 0,48 26-1 0,-11-26 3 0,12-23-3 0,-48-25 4 0,-12-11 0 0,0 13-30 0,0-2-56 0</inkml:trace>
  <inkml:trace contextRef="#ctx0" brushRef="#br0">20935 5133 88 0,'-12'-37'12'0,"0"37"-9"0,12 24-1 0,-12 10 3 0,0 27 0 0,24-13-3 0,12 11 0 0,0-35 0 0,0-11 3 0,-1-38 0 0,0-34-3 0,-10 11 1 0,-26-12 0 0,-10 1-1 0,-11 11 0 0,9 12-2 0,13 36 0 0,-12 0-35 0,0 25-47 0</inkml:trace>
  <inkml:trace contextRef="#ctx0" brushRef="#br0">21423 4965 29 0,'-24'0'40'0,"0"-24"-5"0,24 11-18 0,48 2-11 0,59-12 0 0,36 23-3 0,-24-12-1 0,-59 12 0 0,-36-12-1 0,-24 24-12 0,0-12-47 0,0 0 16 0</inkml:trace>
  <inkml:trace contextRef="#ctx0" brushRef="#br0">21650 4679 27 0,'0'0'0'0,"0"-11"34"0,11 11-11 0,-22 84 2 0,-2 34-12 0,2-10-9 0,35-37-1 0,10-24-16 0,-9-23-91 0</inkml:trace>
  <inkml:trace contextRef="#ctx0" brushRef="#br0">22316 4608 34 0,'0'0'0'0,"-24"-11"46"0,-11 22-36 0,-12 49 3 0,-2 11-7 0,49 13-3 0,49-25-2 0,10-24 3 0,12-24 0 0,-1-34-2 0,15-25-1 0,-27-23-1 0,-9 12 0 0,-49-13 0 0,12-11-1 0,-24 24-2 0,-24-1-2 0,-23 24 3 0,-13-10 1 0,-23 46 0 0,24 0 1 0,23 34 0 0,37 26 4 0,11 11-3 0,34 1 1 0,14-1-1 0,24-11 0 0,-26-13 1 0,-10-10-21 0,-11-14-60 0</inkml:trace>
  <inkml:trace contextRef="#ctx0" brushRef="#br0">22852 4870 51 0,'12'-13'29'0,"-12"2"-4"0,-24 70-17 0,-12 37-1 0,13 11-1 0,35-48-2 0,-1 1-1 0,-11-36-20 0,-11-24-90 0</inkml:trace>
  <inkml:trace contextRef="#ctx0" brushRef="#br0">23019 4620 78 0,'-13'-36'6'0,"26"12"-1"0,70 0-6 0,-23-11 11 0,-1 23 1 0,1 12-10 0,-47 58-2 0,-13 15 2 0,-37-2 0 0,1-35 1 0,0-11-1 0,13-25 3 0,23 0-1 0,35-37-3 0,37-10-2 0,-24 22 1 0,-1 2 0 0,-24-13 2 0,-23 12-1 0,0 11 0 0,-11 26-2 0,-25 35 2 0,-10 12 1 0,33-1 0 0,26-34 3 0,10-14 4 0,24-11-7 0,1 0-25 0,-24 10-66 0</inkml:trace>
  <inkml:trace contextRef="#ctx0" brushRef="#br0">23626 4928 67 0,'0'-23'12'0,"-12"-25"10"0,24 25-20 0,1 12 6 0,-13-2 1 0,0 1-3 0,0 12-2 0,0 0-4 0,11 48 0 0,-11 11 0 0,0 25-1 0,0-24 2 0,-11 11 0 0,-2-37 2 0,13 3-2 0,0-24 1 0,0-2-1 0,-12-11 1 0,12 0 1 0,0-11 1 0,0 11-3 0,0 0-2 0,0 0-1 0,-12 11-2 0,0-11-6 0,12 23-43 0,0-10-4 0</inkml:trace>
  <inkml:trace contextRef="#ctx0" brushRef="#br0">1703 16907 41 0,'0'0'7'0,"-24"0"21"0,1-13-6 0,23 13-5 0,34 0-8 0,38 0-4 0,24-11-2 0,-13 11-2 0,-23-12 0 0,-48 12 1 0,0-11 0 0,-24 11 1 0,-48 0-1 0,-22 11 0 0,-2 1 0 0,23-12 1 0,25 0 1 0,25 0 0 0,35 0-1 0,24-12-3 0,-1 1 1 0,1 11 0 0,-23-13-1 0,-14 13 0 0,-11 13 0 0,-24-2 1 0,-12 1-1 0,1-12 0 0,-1 0 1 0,0 0 0 0,11 0-1 0,14-12 1 0,11 12-2 0,0 0 1 0,11 0 0 0,25 0 0 0,25 0 1 0,10-11-1 0,24-2-1 0,-47 1 1 0,-24 12 1 0,-24 0-1 0,0-12 1 0,-36 12-1 0,24 0 0 0,-60 12 0 0,-35 13 0 0,24-14 0 0,24 1 0 0,35-12 0 0,48-12 0 0,35 12 0 0,13-11-1 0,-13-2 2 0,0 13-1 0,-46 0 0 0,-26 0 1 0,2 0-2 0,-1 0 2 0,1 0-2 0,22 0 1 0,1 0 0 0,-1 0 0 0,-11 0-1 0,0 0 2 0,13 0 0 0,-1 13-2 0,-12-13 2 0,0 0-2 0,0 0 1 0,0 0 1 0,0-13-6 0,0 1-18 0,0 0-12 0,0 12-49 0</inkml:trace>
  <inkml:trace contextRef="#ctx0" brushRef="#br0">3847 16764 61 0,'-12'0'27'0,"0"-12"-10"0,-24 12 6 0,24 0-13 0,12 0-8 0,48 12 1 0,23-12-1 0,1 12-2 0,-25-12 2 0,-23 13 0 0,-24-13 2 0,0 0-1 0,-35-13 0 0,-1 13-2 0,-13-12 1 0,3 12 1 0,22-12 0 0,12 12-1 0,12 0-1 0,0 0-1 0,25 0 0 0,-4 0 0 0,15 0 0 0,-11 0 0 0,-14 0 1 0,-22 12-1 0,-14-12 1 0,2 0-1 0,0 0 1 0,-1-12-1 0,0 24 0 0,12-12-1 0,12 12 1 0,0-12-1 0,36 0 3 0,23 0-4 0,-12 0 2 0,-10 0 1 0,-3 13 0 0,-9-2-2 0,-25-11 2 0,11-11-1 0,-11-2 1 0,-11 13 0 0,-14 0-1 0,14 13-1 0,0-13 2 0,11 11-4 0,0-11 4 0,0 0-2 0,0 0 3 0,0 0-3 0,0 12 2 0,0-12-3 0,0 0 3 0,0 0 0 0,0 0 0 0,0-12-2 0,0 24 1 0,0-12 0 0,0 0-1 0,-12 0 3 0,12 0-3 0,0 0 1 0,0 0 0 0,0 11-1 0,0-11 1 0,0 12 1 0,0-12-2 0,0 0 2 0,0 12-1 0,0-12 0 0,0 0-4 0,12 0-6 0,-12-12 0 0,0 0-9 0,11 1-21 0,-11-12-32 0</inkml:trace>
  <inkml:trace contextRef="#ctx0" brushRef="#br0">3275 17062 19 0,'-12'0'33'0,"12"-13"-6"0,-12 2-5 0,0 11-8 0,12-12 1 0,0 12 1 0,12-11-12 0,0 11-1 0,12 0-2 0,23-13 2 0,12 13-2 0,2 13 0 0,-2-13-1 0,0 11 0 0,25 1 1 0,-25-12-1 0,13 0 0 0,-24 0 1 0,-2 0-1 0,15 0 0 0,-13-12 1 0,-14 12 1 0,-9 0 0 0,-1 0 2 0,-1 0-2 0,-10 0 0 0,10 0 0 0,-11 0 1 0,0-11-1 0,-12 11 0 0,0 0 0 0,0 0-6 0,0 0-83 0,0 0 31 0</inkml:trace>
  <inkml:trace contextRef="#ctx0" brushRef="#br0">5431 16931 20 0,'-12'0'6'0,"0"-12"9"0,-13 0 0 0,2 12 4 0,-1 0 1 0,-1 0-6 0,15 12-4 0,-2-12 0 0,0 12-2 0,12-12-3 0,12 0 0 0,23 0-1 0,13 0-2 0,23 0-1 0,25 12-2 0,-13 0 1 0,0-12-5 0,-11 10 5 0,-25-10 2 0,13 0 2 0,-24-10-4 0,11 10 2 0,-23 0-1 0,-1 0 2 0,2-12-3 0,-1 12-2 0,-37 0-67 0,2 22-1 0</inkml:trace>
  <inkml:trace contextRef="#ctx0" brushRef="#br0">8764 17002 22 0,'0'0'5'0,"0"0"9"0,0 0-1 0,0 0-2 0,-11 0 0 0,11 0-3 0,0 0 0 0,0 0 0 0,0 13-2 0,24-13 0 0,-1 0-1 0,25-13-1 0,13 13-1 0,-4 0 1 0,16-12-1 0,-3 12 0 0,14-12-1 0,0 12-1 0,11-13-1 0,-13 13 0 0,-10-10 1 0,-12 10 0 0,-13-12 0 0,25 12-1 0,1-12-1 0,-26 12-2 0,-12 0 4 0,1 12 0 0,0-24 2 0,-12 0-3 0,11 12 2 0,-23 0 0 0,-1-12 1 0,-11 12-1 0,13 0 0 0,-13 0-3 0,0 0 1 0,0 12 1 0,0-12 0 0,0 0-1 0,-13 12 1 0,13-12 3 0,0 0-4 0,0 0 0 0,0 0 1 0,0 0-3 0,-11 0-32 0,11 12-63 0</inkml:trace>
  <inkml:trace contextRef="#ctx0" brushRef="#br0">1632 17383 77 0,'0'0'0'0,"-13"-47"26"0,2 47 2 0,22 47-18 0,14 71-8 0,-13-45 7 0,-12 22-10 0,0-12 1 0,-12-35-12 0,-13-37-54 0,14-11 10 0</inkml:trace>
  <inkml:trace contextRef="#ctx0" brushRef="#br0">1619 17241 68 0,'0'0'13'0,"-23"-13"12"0,-1 49-4 0,-11 46-18 0,11 2 4 0,-12-24-6 0,12-24-1 0,0-24 4 0,1-12 2 0,11-37-1 0,12-21-2 0,23-14-1 0,25 13-1 0,0 22 2 0,-1 62 2 0,1 46-4 0,0 13-2 0,-1-13-2 0,-11-35 2 0,-13-36-20 0,2-24-93 0</inkml:trace>
  <inkml:trace contextRef="#ctx0" brushRef="#br0">1013 18240 11 0,'0'0'8'0,"-13"-11"14"0,13-13 1 0,0 0-6 0,0 12-4 0,0 24-5 0,13 36-2 0,-13 23-6 0,0 13-3 0,-13-13 1 0,26-12 3 0,10-34 2 0,25-38 1 0,0-24 0 0,-1-34 1 0,-24 0 0 0,2 12-1 0,-1 23-5 0,-1 47-7 0,-10 50 5 0,-2-1 1 0,-22-13 4 0,-2-23 4 0,2-48 0 0,11-36-2 0,24 2-2 0,11 21-5 0,13 37-2 0,-12 37 1 0,-1 9 0 0,-23 2-16 0,-12-24-38 0,0-12 19 0</inkml:trace>
  <inkml:trace contextRef="#ctx0" brushRef="#br0">1215 17990 54 0,'0'0'0'0,"-36"-35"22"0,36 12-13 0,23 10-39 0,-10 13-12 0</inkml:trace>
  <inkml:trace contextRef="#ctx0" brushRef="#br0">1608 17907 48 0,'-12'0'28'0,"24"59"-9"0,-1 12-14 0,2 37-15 0,-13 10-20 0,0-45-28 0</inkml:trace>
  <inkml:trace contextRef="#ctx0" brushRef="#br0">1547 18205 32 0,'0'0'22'0,"0"-13"-1"0,0-10-12 0,61-13-35 0,10 1-29 0</inkml:trace>
  <inkml:trace contextRef="#ctx0" brushRef="#br0">1775 18229 35 0,'0'0'13'0,"-13"0"6"0,13 0-9 0,25 0-3 0,22-37 1 0,-10 3 0 0,-26-16 4 0,-11 28-8 0,0 10-4 0,-24 12-3 0,0 24 0 0,0 11 0 0,12 13 0 0,1-12-1 0,22 10 2 0,13-21 2 0,12-25 3 0,11-36 1 0,1 13-3 0,0-1 0 0,12 11-2 0,-25 13-1 0,-11 25 1 0,-37-13 5 0,-10-12 1 0,10-48 0 0,26 0-27 0,35 13-30 0,-12 11 14 0</inkml:trace>
  <inkml:trace contextRef="#ctx0" brushRef="#br0">2406 17966 12 0,'0'0'11'0,"0"-23"35"0,0 23-14 0,-24 0-23 0,-12 23-11 0,12 14 6 0,24-3-8 0,0 15 2 0,12-14 0 0,36-23-7 0,12-12-1 0,11-25 8 0,0-33 2 0,-11-14 3 0,-48 37 11 0,-12 24 1 0,-25 11-12 0,-11 34-6 0,25-10 7 0,11 0-11 0,24-1-4 0,60-34 2 0,11-25 8 0,-47 12 18 0,-25 13-5 0,-11 22-10 0,0 37 4 0,-12 24-13 0,0 11 3 0,0-35 9 0,0-25 4 0,0-105 3 0,24-110-9 0,-12 133 1 0,24 47-6 0,-14 49-4 0,3-3 4 0,-37 3 12 0,-23-14-11 0,-25 1-7 0,1-60-56 0,59-35-1 0</inkml:trace>
  <inkml:trace contextRef="#ctx0" brushRef="#br0">3061 17526 58 0,'12'-48'42'0,"0"37"6"0,-12 82-26 0,0 47-21 0,0 37-12 0,-12-34-56 0,0-50-17 0</inkml:trace>
  <inkml:trace contextRef="#ctx0" brushRef="#br0">3048 17907 86 0,'0'0'0'0,"-23"-36"59"0,46 1-39 0,61-37-15 0,23 13-10 0,-46 35-49 0,-61 24-34 0</inkml:trace>
  <inkml:trace contextRef="#ctx0" brushRef="#br0">1501 18776 11 0,'-48'0'4'0,"-60"23"17"0,14-23 1 0,117-59-6 0,156-48 4 0,130-37-4 0,109 14-4 0,10 34-1 0,-94 50-7 0,-157 10 2 0,-116 24-2 0,-61 1-39 0,-36 11-68 0</inkml:trace>
  <inkml:trace contextRef="#ctx0" brushRef="#br0">10683 17717 15 0,'0'0'8'0,"-25"-24"10"0,-11 24 5 0,24-12-10 0,12 12 1 0,0-12 13 0,-11 12-15 0,22-13-3 0,25 26-9 0,1-13 0 0,10 12 2 0,12 0-1 0,13-12-2 0,22 0 0 0,26 12 1 0,23-24 3 0,24 0-4 0,23 0 2 0,13-1-1 0,-14 2 2 0,3 11-1 0,-14 0 0 0,1 0 0 0,-2 0 0 0,-9 11 1 0,-12-11-1 0,-14 0-1 0,-23 13 2 0,-59-13 1 0,-25 0 3 0,-12 0 2 0,-23 0 3 0,13-13-7 0,-13 2-5 0,-24-1-104 0,24 12 49 0</inkml:trace>
  <inkml:trace contextRef="#ctx0" brushRef="#br0">21090 8775 32 0,'-12'0'27'0,"0"0"-16"0,12 0 0 0,0-12 2 0,-13 0 2 0,13-1-4 0,25-10-8 0,-1 12-2 0,-12-1 3 0,11 12 0 0,0 12-1 0,-10 11-1 0,10 13-1 0,-23 12 0 0,-11-25 1 0,-14 2 0 0,2-2 0 0,10-23 0 0,3 0 0 0,10-23-1 0,10 10-2 0,26 1 0 0,13-11 1 0,10 0-2 0,-11-14 3 0,0 1-2 0,-13 1 1 0,-11 11 1 0,-24 1-1 0,0 23 0 0,0 0-1 0,-24 0 1 0,0 11-1 0,-23 25 1 0,11-1 0 0,24 13 0 0,0-23 1 0,12 9 0 0,12 3 2 0,13-14 0 0,9-23 0 0,-9 0-13 0,-2 11-44 0,-23 2-17 0</inkml:trace>
  <inkml:trace contextRef="#ctx0" brushRef="#br0">21613 8930 86 0,'0'-12'8'0,"0"24"2"0,0 35 13 0,-11 37-6 0,-14-1-4 0,25-24-4 0,0-22-5 0,0-3-2 0,0-21-9 0,0-13-46 0,0-13-32 0</inkml:trace>
  <inkml:trace contextRef="#ctx0" brushRef="#br0">22065 8834 129 0,'-11'-23'6'0,"47"11"-8"0,-25 12 2 0,-11 12-9 0,13-1-50 0,-13-11 19 0</inkml:trace>
  <inkml:trace contextRef="#ctx0" brushRef="#br0">22519 8799 86 0,'0'0'0'0,"12"-11"22"0,35 11-48 0,-23-13-33 0</inkml:trace>
  <inkml:trace contextRef="#ctx0" brushRef="#br0">23340 8751 82 0,'0'-13'26'0,"-23"2"-10"0,34-1-22 0,12 12-35 0,-10 12-20 0</inkml:trace>
  <inkml:trace contextRef="#ctx0" brushRef="#br0">24007 8418 70 0,'0'-24'15'0,"11"-24"-10"0,61 25 2 0,0 23 3 0,-1 47-5 0,-12 24-2 0,-46-11 1 0,-37 1-1 0,-35-15-1 0,11-21 0 0,24-25-2 0,48-25-6 0,58-21-2 0,15-15 2 0,-2 13 5 0,-36 13 1 0,-47 11 2 0,-36 24 3 0,-23 13-2 0,-13 21 1 0,25 26-2 0,23 1-1 0,24-3-10 0,11 2-46 0,-11-36 7 0</inkml:trace>
  <inkml:trace contextRef="#ctx0" brushRef="#br0">24829 8763 59 0,'-13'-25'22'0,"13"14"-15"0,-23-1-1 0,-26 12 4 0,-9 36-4 0,-2-12-1 0,25 12-3 0,35-13-3 0,12 2 2 0,47-14 0 0,1-11 1 0,11-36-2 0,-23-10 1 0,-24-15 0 0,-24 1-1 0,0-34 0 0,0 33 1 0,0 38 3 0,0 23 0 0,0 48 0 0,-24 71 2 0,12-12 0 0,24-11 0 0,-1-49-1 0,2-23 2 0,-13-36 1 0,0-24-29 0,-13 13-103 0</inkml:trace>
  <inkml:trace contextRef="#ctx0" brushRef="#br0">20815 9311 29 0,'0'-24'36'0,"0"0"-15"0,0 12-14 0,0 1-3 0,0 22 11 0,0-11-9 0,0 23-3 0,0 27-1 0,0 8 0 0,13 14-2 0,-1-1 2 0,23-12-1 0,13-11 0 0,0 0 0 0,-2-23 0 0,3-14 0 0,9-11 0 0,27 0 0 0,-2-11-1 0,0-2 0 0,-11-11 0 0,11 0 1 0,0 12-1 0,-12-12 0 0,1 0 2 0,-48 13 4 0,0-1-2 0,-12 12-2 0,0 0-1 0,12 12-1 0,0 11 0 0,-1 25 1 0,-11 24-1 0,12-12 0 0,0-13 0 0,-12-12 1 0,0-23 0 0,-12-1 2 0,0-22 1 0,12-12-4 0,0-14 1 0,10 3-2 0,27-3 0 0,-13-10 1 0,23-1 0 0,25 12 1 0,-1 12-2 0,12 1 1 0,-11 12 0 0,-14-14 0 0,14 13 0 0,11-1 0 0,-11 13-1 0,-2 13 0 0,3-1 1 0,-2 13-4 0,24-2 4 0,1 0 0 0,11 13 0 0,0-24-1 0,-1 12 1 0,26-12-2 0,-1 0 2 0,-13-12 0 0,-10 0-2 0,11 0-4 0,-24-37 4 0,-24 3 1 0,-23-14 2 0,-13-12 0 0,-23 24 2 0,0-23 5 0,-12 23-2 0,-12 24-2 0,0 0-6 0,12 12-50 0,-12 12-36 0</inkml:trace>
  <inkml:trace contextRef="#ctx0" brushRef="#br0">22388 10275 56 0,'-48'0'18'0,"12"0"-8"0,24-13 12 0,0 13-10 0,36 0 6 0,36-11-4 0,58 11-5 0,38-12-4 0,-13-11-1 0,-36 11 0 0,-48-1-1 0,-36 13-1 0,-10-11-12 0,-26 22-135 0</inkml:trace>
  <inkml:trace contextRef="#ctx0" brushRef="#br0">22221 10323 82 0,'-11'0'5'0,"11"-11"5"0,0 11 15 0,-13 0-10 0,13 11-6 0,13 1-2 0,21 11 0 0,38 2-1 0,22-14-2 0,62 25-1 0,-133 1-2 0,-10-3 0 0,-26-10 1 0,2 12-1 0,-14 12 0 0,-9-1 0 0,-3 13 0 0,1-1 1 0,-10 1 1 0,-14-1-4 0,0 0 0 0,24-11 1 0,2 0-1 0,21-12 2 0,-11-1-1 0,24-23 0 0,12-12 1 0,60 0 0 0,23-12-1 0,60 0-1 0,-1 1 1 0,-58 11 2 0,-37 0 0 0,-35 0 2 0,-12 0 0 0,-24 0-3 0,12-23-31 0,-13 23-68 0,2-13 51 0</inkml:trace>
  <inkml:trace contextRef="#ctx0" brushRef="#br0">23387 10488 54 0,'0'-10'16'0,"0"-38"-14"0,0 12 22 0,-11 36 1 0,-25 12-7 0,-35 49-9 0,11 33-5 0,36 1-5 0,24-12 3 0,24 1 1 0,12-38-3 0,24-9 4 0,22-24-3 0,14-63 0 0,-13-8 0 0,-23-14-2 0,-24 1 4 0,-25 0-2 0,-34-1-1 0,-13 1-1 0,-12 11-1 0,1 24 2 0,-14 24-2 0,3 24 1 0,-2 24 0 0,25 12 0 0,24 23-1 0,34 1 2 0,47-1 0 0,14-23 2 0,-25-13-1 0,-11-23-21 0,0-12-102 0</inkml:trace>
  <inkml:trace contextRef="#ctx0" brushRef="#br0">23852 11001 58 0,'0'0'0'0,"-13"-11"7"0,13-13 17 0,0-12 10 0,0 0-9 0,0 11-15 0,13 25-8 0,-1 0-1 0,-12 13 1 0,-12 58-1 0,12 13 0 0,12 11 0 0,-12-11 3 0,0-25 6 0,-12-23 2 0,-23-24-4 0,-25-24-5 0,1-24-6 0,11-10-36 0,37-15-105 0</inkml:trace>
  <inkml:trace contextRef="#ctx0" brushRef="#br0">23864 10704 63 0,'0'0'16'0,"0"-24"7"0,-12 12-18 0,-1 12-38 0,13 0-24 0</inkml:trace>
  <inkml:trace contextRef="#ctx0" brushRef="#br0">24186 10467 71 0,'-12'-25'3'0,"12"0"0"0,25-9 31 0,-2 9-18 0,24 25-9 0,1 25-2 0,-12 34 0 0,-13 24-2 0,-36-11 0 0,-45-13 0 0,-2-22-2 0,48-26-1 0,12-47-3 0,59-23 1 0,25 11-2 0,-12-12 3 0,-13 26 2 0,-22-3 2 0,-37 13 4 0,-25 24-2 0,-34 48-2 0,11 23 0 0,35 13-4 0,26-13 0 0,35-12-32 0,-1-34-89 0</inkml:trace>
  <inkml:trace contextRef="#ctx0" brushRef="#br0">24734 10775 74 0,'0'-11'15'0,"-12"-2"28"0,12 1-14 0,0-11-21 0,12 11-6 0,-2 1 0 0,-10 11 2 0,0 0-1 0,0 11 0 0,0 60-2 0,0 23 1 0,0 3 3 0,0-26 4 0,-22-23-2 0,-2-36-3 0,0-12-5 0,-12-48-17 0,12-11-48 0,1 22-39 0</inkml:trace>
  <inkml:trace contextRef="#ctx0" brushRef="#br0">24769 10572 109 0,'0'-23'18'0,"11"-1"7"0,2 0-23 0,-13 24-59 0,-13 0-16 0</inkml:trace>
  <inkml:trace contextRef="#ctx0" brushRef="#br0">22661 11549 29 0,'-11'0'11'0,"11"-23"-7"0,0 10 9 0,11-11-3 0,1 13 8 0,-12-12-1 0,0 10-7 0,0 1-3 0,12 0 0 0,-12-1 0 0,0 13 1 0,0 0-5 0,-12 37-1 0,0 34-1 0,12 1 1 0,-11-13 0 0,11-35 4 0,-12-11-2 0,12-50-1 0,12-22-2 0,-12 11 1 0,11-11-2 0,-22-1 1 0,11 24-2 0,11 36 0 0,-11 60 1 0,0 24 3 0,0-13-1 0,0-37 1 0,0-21-3 0,0-26-14 0,0-33-63 0,0 34 11 0</inkml:trace>
  <inkml:trace contextRef="#ctx0" brushRef="#br0">22614 9965 68 0,'0'-11'12'0,"11"-12"-11"0,2 10 11 0,-13 1-4 0,-13-13 9 0,-10 2-9 0,-13 23-6 0,1 0 1 0,-25 36 2 0,12 12 1 0,13-1-3 0,23 0-3 0,12-10 1 0,24-13 0 0,22-24 1 0,3-24-1 0,9-36-1 0,3-22-3 0,-25-2 2 0,-25 24 2 0,-11-1 0 0,-11 15 1 0,-1 10 1 0,12 24-2 0,0 24 0 0,-13 70 1 0,-10 27 1 0,10 10 1 0,13-37 3 0,13-32-2 0,-13-29-1 0,0-8-1 0,-13-13-1 0,13 0-1 0,0 12 0 0,-11-12-2 0,11 0 2 0,0 12-1 0,0-12 0 0,0 0 0 0,0 0 0 0,-12 0 0 0,12 0 0 0,0 13 0 0,0-13 0 0,0 0 0 0,0 0 0 0,0 0-3 0,0 0-58 0,23 11-43 0</inkml:trace>
  <inkml:trace contextRef="#ctx0" brushRef="#br0">10919 17538 19 0,'0'0'11'0,"-23"-12"14"0,0 0-8 0,33 12-9 0,15 0 12 0,47 0-7 0,35 12-7 0,12 13-2 0,36-25-1 0,-1-13-3 0,37-11-10 0,-84-12 14 0,11-12-2 0,-33 1 3 0,-14 10 0 0,-35-9 0 0,0-2-1 0,10 0-1 0,3-11 0 0,-37 0 4 0,-24 11 0 0,-24 0-4 0,-11-11 1 0,-13 11-1 0,-23 0 0 0,-1 2-1 0,-36-4 0 0,-10 16-3 0,-25 10 3 0,12 24 0 0,-10 0 0 0,-3 24-2 0,37 10 0 0,34 3-2 0,3 22 2 0,23 25-2 0,23 12 0 0,13-14-2 0,10 14 2 0,37-14-3 0,47 14 1 0,37 0-2 0,-13-37 16 0,35-23-13 0,26-13 2 0,46-34-46 0,-95-12-55 0</inkml:trace>
  <inkml:trace contextRef="#ctx0" brushRef="#br0">20994 10513 70 0,'12'-35'5'0,"24"11"0"0,-48 24 20 0,-71 24-2 0,-13 59-10 0,24 24-9 0,38 0-3 0,34-23 1 0,23-13 1 0,24-48-2 0,37-34 2 0,23-49-3 0,-11-11-2 0,-61-1 2 0,-12-11 1 0,-34-1 0 0,-14 0-1 0,-21 38-1 0,10 21 0 0,-12 25-1 0,14 25 0 0,9 46 0 0,25 25 2 0,36-1-1 0,35 12 1 0,-11-12 2 0,-13-11 4 0,-23-25-1 0,-1-34-2 0,-23-14-8 0,-11-47-61 0,11 24-2 0</inkml:trace>
  <inkml:trace contextRef="#ctx0" brushRef="#br0">21423 11074 66 0,'0'-13'10'0,"-24"1"9"0,12 0 5 0,-11 24-5 0,-13 47-11 0,24 1-2 0,12 1-5 0,23-27 0 0,25-10 1 0,-12-11 2 0,12-38-1 0,-36-10 4 0,0-26 2 0,-12 2 1 0,-24 0-5 0,-24 22-4 0,-11 3-7 0,23 22-46 0,24 35-72 0</inkml:trace>
  <inkml:trace contextRef="#ctx0" brushRef="#br0">21650 10811 63 0,'0'0'23'0,"-13"-13"13"0,2 2 0 0,22 11-21 0,49-12-8 0,35 1-5 0,1 11 0 0,-37 0 1 0,-47-13 3 0,0 13-4 0,-12-12-1 0,12 12-21 0,-12 0-25 0,0 12-15 0,0-12 10 0</inkml:trace>
  <inkml:trace contextRef="#ctx0" brushRef="#br0">21852 10572 64 0,'-12'-11'11'0,"0"-1"-2"0,24 1 20 0,-12 11-9 0,0 11-2 0,-12 37-10 0,12 23-4 0,0 25 1 0,0-12 0 0,0-13 3 0,12-48-1 0,-12 13-4 0,0-36-1 0,0-12-8 0,0-1-61 0,-12 2-28 0</inkml:trace>
  <inkml:trace contextRef="#ctx0" brushRef="#br0">21411 10442 0 0,'12'-12'5'0,"0"-1"10"0,-12 13 1 0,0-11-3 0,0 11-8 0,-24 0-4 0,12 11 2 0,-23 26 3 0,-13 10-3 0,0 37-2 0,1-1 1 0,47-12 1 0,0 1 2 0,35-24-2 0,-11-25-1 0,1 1-1 0,-25-11-2 0,11-26-30 0,-11 1-9 0</inkml:trace>
  <inkml:trace contextRef="#ctx0" brushRef="#br0">21447 10620 46 0,'0'0'6'0,"-24"0"-5"0,24 0 11 0,-12 48 6 0,0-12-9 0,12-1-2 0,0-23-3 0,0-12 1 0,12-35-4 0,0-1 0 0,-12 12 0 0,0 0 0 0,12 12 2 0,-12 12-2 0,12 36 0 0,-12 24 1 0,0-12 2 0,-12-37-2 0,12 1 2 0,0-12-3 0,0-23-2 0,0-2-6 0,0 2 0 0,12 11-24 0,-12 1-43 0</inkml:trace>
  <inkml:trace contextRef="#ctx0" brushRef="#br0">21554 10454 53 0,'0'-12'2'0,"12"0"0"0,-1-1 7 0,2 63 6 0,-13 44-3 0,0 25-2 0,-13-24-3 0,-10-22-2 0,-26-52-1 0,27-21-19 0,10-10-78 0</inkml:trace>
  <inkml:trace contextRef="#ctx0" brushRef="#br0">18113 9835 95 0,'-13'0'6'0,"-10"-48"-4"0,35 24-1 0,-1 0 14 0,2 11-4 0,34 38-2 0,1 23-3 0,-12 0-4 0,-24-1 0 0,-36 1 0 0,-36-13 1 0,1-23 0 0,46-36-3 0,26-23-3 0,58 10 1 0,1-9 1 0,10-2 1 0,-9 12 1 0,-14 11 1 0,-35 4 0 0,-37 21 0 0,-23 0 1 0,-11 46-1 0,0 13-2 0,47 1 1 0,12-24-1 0,23-11 0 0,-11-14-17 0,35-11-53 0,-46 0 2 0</inkml:trace>
  <inkml:trace contextRef="#ctx0" brushRef="#br0">18744 10002 55 0,'-12'-13'13'0,"-12"1"-1"0,12 12-1 0,-1 0-4 0,2 36-2 0,11 24-4 0,11-13 1 0,14-10-1 0,11-14 0 0,0-23 0 0,-1-12 2 0,1-12-3 0,-25-13 2 0,-11 3 0 0,-11-14 1 0,-14 12 1 0,-11 1-2 0,14 35-5 0,10 0-26 0,24 23-58 0</inkml:trace>
  <inkml:trace contextRef="#ctx0" brushRef="#br0">19101 9810 44 0,'-12'0'3'0,"0"0"4"0,12 0 19 0,0 0-12 0,24 0-5 0,36-11-4 0,11 11-3 0,-23-12 0 0,-25 12 1 0,-23 0-1 0,11 0-4 0,-11 0-25 0,13 0-30 0,-13 0 32 0</inkml:trace>
  <inkml:trace contextRef="#ctx0" brushRef="#br0">19113 9954 50 0,'-24'0'14'0,"24"11"1"0,12-11 17 0,24 0-22 0,11 0-1 0,12 0-3 0,1-11-1 0,-24 11-1 0,-25 0 0 0,-11 0-4 0,0 0-29 0,13 0-43 0,-13 0 37 0</inkml:trace>
  <inkml:trace contextRef="#ctx0" brushRef="#br0">19588 9776 39 0,'0'0'0'0,"13"-25"19"0,11 0 5 0,-12 25-4 0,-12 25-9 0,0 47-5 0,-12-14-1 0,12 3-1 0,0-38-2 0,12-11 0 0,-12-12 2 0,0-46-2 0,0-15-1 0,0 14-2 0,12-13 1 0,0 13 1 0,-12-1-1 0,0 35 0 0,0 2-1 0,0 22 1 0,-12 26 0 0,0 34 0 0,12 1 0 0,-12-13 1 0,12 12-1 0,0-34 1 0,0-26-2 0,0-11 5 0,0-24-4 0,0-23 1 0,0-1-1 0,0 1 1 0,0-1-3 0,0 25 2 0,12 10 0 0,-12 13-2 0,0 36 2 0,0 23 1 0,0-11-1 0,12 0 0 0,-12-13 1 0,0-47 0 0,0-34 0 0,0-27-1 0,-12 14 0 0,12 23 3 0,0 12-1 0,0 24-3 0,0 12-40 0,-12 13-51 0</inkml:trace>
  <inkml:trace contextRef="#ctx0" brushRef="#br0">20792 12537 20 0,'0'0'0'0,"-24"0"28"0,1 0-8 0,10-12 3 0,26 1-10 0,34-1-4 0,24 0-2 0,1-1-3 0,-13 13-3 0,-36 0-4 0,2 0-17 0,-14-11-13 0,-11 22-34 0</inkml:trace>
  <inkml:trace contextRef="#ctx0" brushRef="#br0">20685 12656 31 0,'-24'0'10'0,"-12"24"5"0,11-12 5 0,50-12 1 0,82-12-6 0,24 12-6 0,-11 0-5 0,-61-11-3 0,-59 11-1 0,0 0-18 0,-12 11-46 0,12-11 29 0</inkml:trace>
  <inkml:trace contextRef="#ctx0" brushRef="#br0">21613 12144 72 0,'-11'-23'8'0,"11"11"-6"0,0 36 3 0,-36 60 11 0,-25-2-7 0,27 2-5 0,10 10-3 0,24-23 0 0,12-34-1 0,34-13 1 0,15-12 1 0,10-35 0 0,12-27-2 0,-23 4 0 0,0-13 1 0,-48-12 0 0,-12-2 0 0,0 14-2 0,0 23 1 0,-24-12 0 0,-24 13-3 0,1-1 4 0,-13 13-2 0,24 23 2 0,12 0-2 0,-12 11 1 0,25 25-2 0,11 22 2 0,24 15 1 0,12 22 1 0,-1-12 2 0,13-24 1 0,-12-34-2 0,-36-25-3 0,0 0-35 0,-25 12-58 0</inkml:trace>
  <inkml:trace contextRef="#ctx0" brushRef="#br0">21983 12644 34 0,'-12'-12'27'0,"-12"12"-11"0,12 24 5 0,-1 36-10 0,13 11-6 0,25-11-3 0,23-24-1 0,-1-24 1 0,1-24 0 0,-24-36 1 0,-1 0 2 0,-23-11 4 0,-11-13-2 0,-25 25-4 0,-25 11-2 0,3 11-14 0,9 38-17 0,15 35-33 0,34-36 22 0</inkml:trace>
  <inkml:trace contextRef="#ctx0" brushRef="#br0">22292 12299 73 0,'-23'-24'12'0,"23"-11"-9"0,47 12 15 0,1 10 2 0,23 37-14 0,-24 36-4 0,-34 11-2 0,-37-24 1 0,-24-10-1 0,25-26-3 0,23-47-5 0,35-23 2 0,37 11 2 0,-1-12 4 0,-24 37 2 0,-22-13 7 0,-25 24-5 0,-25 24 0 0,-22 24-1 0,0 24 0 0,23 11-3 0,24 0-13 0,35-11-44 0,-24-36-5 0</inkml:trace>
  <inkml:trace contextRef="#ctx0" brushRef="#br0">22864 12525 42 0,'-24'0'27'0,"0"0"-10"0,1 36-5 0,-2 1 1 0,38-3-9 0,10 14-2 0,13-36-2 0,0-1 1 0,-12-34 2 0,0-36 3 0,-14 11 8 0,-20 12-4 0,-26 13-10 0,-48 23-35 0,48-12-53 0</inkml:trace>
  <inkml:trace contextRef="#ctx0" brushRef="#br0">23162 12322 65 0,'-36'-23'48'0,"23"23"-43"0,38 0 16 0,22-11-6 0,25-2-10 0,11 13-1 0,-36-12-3 0,-10 12-9 0,-25 12-27 0,-12-12-17 0,-12 0-6 0</inkml:trace>
  <inkml:trace contextRef="#ctx0" brushRef="#br0">23281 12073 58 0,'-36'-11'12'0,"48"22"-3"0,-12 60 30 0,0 36-18 0,24-11-16 0,-11-37-6 0,-13-35-39 0,0-11-50 0</inkml:trace>
  <inkml:trace contextRef="#ctx0" brushRef="#br0">23829 12085 55 0,'0'0'10'0,"0"-23"-8"0,-24 34 9 0,-36 25 11 0,24 22-15 0,13 15-6 0,35-14-1 0,22-23-1 0,27-12 0 0,-2-36-1 0,0-36 3 0,-10-11-3 0,-25-1-2 0,-24 1 2 0,-13 0 3 0,-11-12-1 0,-12 34 2 0,-11 37 0 0,0 12 1 0,23 24 1 0,12 24-3 0,48-13 0 0,11 11-10 0,0-8-47 0,-34-39 13 0</inkml:trace>
  <inkml:trace contextRef="#ctx0" brushRef="#br0">24079 12335 51 0,'0'0'11'0,"0"24"-10"0,11 47 31 0,-11 13-8 0,0-13-16 0,0-35-6 0,0-13-16 0,0-35-96 0</inkml:trace>
  <inkml:trace contextRef="#ctx0" brushRef="#br0">24199 12121 60 0,'-13'-36'35'0,"60"13"-32"0,1 23 0 0,-37 0 7 0,26 47-6 0,-25 11-3 0,-24-8 2 0,-25-16 0 0,26-22-4 0,11-24-6 0,36-22-3 0,10-16 3 0,3 16 7 0,-37-3 6 0,-12 14 8 0,0 23-6 0,-12 12-6 0,-12 36 1 0,12-1-2 0,-1 13-5 0,13-12-33 0,25-14-49 0</inkml:trace>
  <inkml:trace contextRef="#ctx0" brushRef="#br0">24591 12311 37 0,'-13'0'47'0,"13"0"0"0,0 48-42 0,-11-1-4 0,-1 1 1 0,1-12-11 0,11-12-52 0,0-13 3 0</inkml:trace>
  <inkml:trace contextRef="#ctx0" brushRef="#br0">24793 12180 65 0,'-13'-13'26'0,"26"2"-36"0,10 11-67 0</inkml:trace>
  <inkml:trace contextRef="#ctx0" brushRef="#br0">24948 12180 54 0,'-12'-13'21'0,"12"13"-89"0</inkml:trace>
  <inkml:trace contextRef="#ctx0" brushRef="#br0">25091 12180 76 0,'0'0'0'0,"-12"-24"23"0,71 24-89 0,-59 0 38 0</inkml:trace>
  <inkml:trace contextRef="#ctx0" brushRef="#br0">25268 12192 82 0,'0'0'0'0,"-10"-25"15"0,33 38-103 0</inkml:trace>
  <inkml:trace contextRef="#ctx0" brushRef="#br0">22316 13442 9 0,'-12'0'15'0,"-12"0"20"0,24 0-7 0,0 0-13 0,60 0-7 0,23 12-9 0,1-1-31 0,-25 2-40 0</inkml:trace>
  <inkml:trace contextRef="#ctx0" brushRef="#br0">22316 13620 60 0,'-12'0'6'0,"-12"13"7"0,48-13-11 0,60-24-6 0,35 1-69 0</inkml:trace>
  <inkml:trace contextRef="#ctx0" brushRef="#br0">23138 13050 35 0,'-59'-13'7'0,"22"13"3"0,26 0 7 0,35 0-9 0,70-12 5 0,51 12-1 0,19-12-4 0,-20 24-2 0,-48-12-2 0,-73 0-4 0,-23 0-27 0,-12 12-61 0</inkml:trace>
  <inkml:trace contextRef="#ctx0" brushRef="#br0">23055 13097 68 0,'-13'-24'34'0,"13"24"-11"0,13 0-3 0,-2 11-13 0,49 14-4 0,23 0-1 0,13 9 0 0,-14 14-1 0,-45 0-1 0,-14 11 1 0,-23-22 0 0,-11 21 2 0,-38-11-1 0,-21 24-1 0,-14 2 0 0,0-14-1 0,25-11 1 0,35 0-1 0,0-13 0 0,37-11 0 0,11-12 1 0,59-12-1 0,36-12 1 0,0 12 3 0,-12 0 1 0,-24 0-1 0,-47-11-4 0,-23 11-10 0,-13 0-52 0,-13-13-37 0</inkml:trace>
  <inkml:trace contextRef="#ctx0" brushRef="#br0">24199 13310 115 0,'-13'-46'26'0,"13"34"-26"0,-12 12 9 0,-36 35-1 0,1 38-4 0,11 9-2 0,24 2-2 0,24-24 2 0,35-26-1 0,1-34 2 0,13-34-1 0,-4-26 0 0,-21-12-2 0,1 24 2 0,-25-23-1 0,-12 12-1 0,-12-1-1 0,-12 24 0 0,-12 36 1 0,-11 48-2 0,24 11 4 0,10 14-2 0,37-15-5 0,11 2-62 0,1-23-19 0</inkml:trace>
  <inkml:trace contextRef="#ctx0" brushRef="#br0">24376 13704 47 0,'0'0'0'0,"12"-24"4"0,-1 1 19 0,2-1 9 0,-1 0 0 0,-1 12-8 0,-11 12-19 0,13 48-1 0,-13 23 0 0,0 12 1 0,-24-36 0 0,-1-10-1 0,-11-37-10 0,14-24-80 0,10 11 8 0</inkml:trace>
  <inkml:trace contextRef="#ctx0" brushRef="#br0">24471 13465 122 0,'0'-11'11'0,"24"-12"-27"0,12 23-86 0</inkml:trace>
  <inkml:trace contextRef="#ctx0" brushRef="#br0">24816 13371 59 0,'0'-11'27'0,"0"-26"16"0,13 13-20 0,34 12-17 0,0 60-6 0,-22 35-1 0,-50 1-2 0,-22-37 2 0,23-23 1 0,24-36-3 0,37-47-17 0,10-1 7 0,-24 24 14 0,-10 13 22 0,-13 11-3 0,-24 47-16 0,12 24-10 0,-1 12-39 0,26 13-62 0</inkml:trace>
  <inkml:trace contextRef="#ctx0" brushRef="#br0">25067 13633 8 0,'12'0'9'0,"36"0"37"0,-48 0 8 0,0 0-15 0,-12 0-17 0,24 0-18 0,-12 0-4 0,11-13 1 0,-11 2 0 0,12-1-1 0,-12 1 1 0,0 11-1 0,0 0 1 0,0 34 1 0,-12 14-2 0,12 0 0 0,-23 11 0 0,-1-22 2 0,12-14-9 0,-12-12-67 0,12-11-20 0</inkml:trace>
  <inkml:trace contextRef="#ctx0" brushRef="#br0">25198 13406 111 0,'0'0'34'0,"36"-12"-11"0,-36 24-20 0,0 0-32 0,0 1-93 0</inkml:trace>
  <inkml:trace contextRef="#ctx0" brushRef="#br0">23400 14145 24 0,'0'-12'23'0,"-13"1"-3"0,13-2 7 0,13 1-2 0,-13 12-11 0,0 25-5 0,-13 33-5 0,13 2-1 0,13-12-1 0,23-13 0 0,11-23 0 0,-11-12-1 0,0 0 0 0,-13-24 0 0,1 1 0 0,-12-13 0 0,-12 0 0 0,12 0 0 0,-24 1 0 0,0-1 0 0,0 12-1 0,-12 0 1 0,13 1 0 0,-14 11 0 0,2 12 1 0,10 0-2 0,-23 23 0 0,14 13-7 0,-2 1-62 0,24-26-19 0</inkml:trace>
  <inkml:trace contextRef="#ctx0" brushRef="#br0">23566 12824 23 0,'0'-13'23'0,"0"13"-11"0,0-12-4 0,0 12-3 0,-11-12 1 0,-14-1 7 0,-11 3-3 0,-11 20-8 0,24 27-1 0,-1-1 0 0,11 0-1 0,2-13 1 0,22 0 0 0,14-23 0 0,10 0-2 0,12-11-1 0,-11-49 2 0,-23 13 0 0,10-11 1 0,-11 21-1 0,-12 1 0 0,12 0 0 0,-12 1 2 0,-12 35 0 0,12 12-1 0,-12 47-1 0,12 35 2 0,0-10 0 0,0-24 2 0,-11-36 1 0,11-24 1 0,0 0-3 0,-12 0-10 0,-1 12-49 0,13-12-2 0</inkml:trace>
  <inkml:trace contextRef="#ctx0" brushRef="#br0">11098 17693 22 0,'-23'0'18'0,"-61"-24"-5"0,-11-12 6 0,82 12-10 0,134 0-9 0,118 13-2 0,57-1 4 0,-34 12 3 0,-143-11-2 0,-143 11 0 0,-106 0-3 0,-61 11 1 0,-35 12-1 0,-12 1 1 0,59 0 0 0,108-24 4 0,83-24-4 0,119 0 1 0,83 1-3 0,60 12 1 0,-36-14 1 0,-119 13 0 0,-131 12 0 0,-95 12-2 0,-84-12 1 0,-59 25 2 0,0-2-1 0,84 0-1 0,94-11 0 0,96 1-1 0,47-26 0 0,84 1 1 0,24 0 0 0,-13 1-1 0,-47-1 0 0,-59 12 1 0,-47 0 1 0,-26 0-1 0,-35-11-1 0,-23 11 2 0,-12 11-2 0,-13 1 0 0,13-1 1 0,12-11-2 0,10 12 0 0,3 0 2 0,9 1 0 0,2-13-1 0,22 11 1 0,61-11-2 0,73-24 2 0,45 12-1 0,13 0 0 0,-24 12 0 0,-60-11 2 0,-47-1 0 0,-25-12 1 0,-11 12-1 0,0 12-1 0,13 0-1 0,-13 0 0 0,12-12-2 0,-12 12-5 0,0 0-11 0,11 0-46 0</inkml:trace>
  <inkml:trace contextRef="#ctx0" brushRef="#br0">20983 11537 22 0,'-23'0'12'0,"-62"-24"23"0,50 24-20 0,23-12-4 0,131 0 1 0,71-11-6 0,1 46-6 0,-48-11 1 0,-73 0-1 0,-57 1 1 0,-49-13 1 0,-83 0-1 0,-59 23 0 0,-1 1 0 0,36 0 0 0,72-24-1 0,58 0 2 0,49-12-1 0,107-24 0 0,59 13-1 0,-23 23 0 0,-95 0 0 0,-84 0 1 0,-84 11 1 0,-82 12-1 0,-37-10-1 0,12 11 1 0,61-11-1 0,94-13 1 0,84-13-2 0,130 1 2 0,84-13-2 0,-47 38 0 0,-108-13 1 0,-107 12 0 0,-107 13 0 0,-72-14 0 0,12-11 1 0,60 0 0 0,83-11 0 0,109-14-1 0,79-11-1 0,28 13 1 0,-61 23 0 0,-83 0 0 0,-84 0 0 0,-48 0 1 0,-11 0-1 0,47-13 0 0,37 1-17 0,11 12-80 0</inkml:trace>
  <inkml:trace contextRef="#ctx0" brushRef="#br0">18266 8893 13 0,'-10'-11'21'0,"10"11"-14"0,0 0-3 0,0 0 3 0,0 0 4 0,23 0-7 0,13 0-2 0,0 0 0 0,-13 0 1 0,-10 0 1 0,-13 11 1 0,-24-11 0 0,-1 0-2 0,2 0 0 0,-13 13-2 0,1-13 0 0,23 0-1 0,12 0 2 0,0 0 0 0,34 0-2 0,-9 0 0 0,11 12 1 0,-12-12 0 0,-24-12 3 0,0 12 0 0,-13 0-2 0,13 0-2 0,0 0-20 0,36 0-56 0</inkml:trace>
  <inkml:trace contextRef="#ctx0" brushRef="#br0">18649 8311 7 0,'0'0'0'0,"0"0"8"0,0 0-5 0,0 0 6 0,-12-12-7 0</inkml:trace>
  <inkml:trace contextRef="#ctx0" brushRef="#br0">19256 8382 27 0,'0'0'3'0,"0"0"-1"0,12 0-5 0,-12-12 5 0,-12 12 1 0,24 0-34 0</inkml:trace>
  <inkml:trace contextRef="#ctx0" brushRef="#br0">20732 8215 6 0,'0'0'3'0,"-35"0"0"0,23 0 1 0,-1 0 9 0,2 0 0 0,-25 0-2 0,11 0-4 0,3 0-2 0,-2 12 3 0,12-12-1 0,0 12 0 0,12-12 1 0,0 0-3 0,24 0-2 0,35-12-2 0,36 12 1 0,25 0-1 0,46-12 1 0,0 12 0 0,26-13-3 0,-39 13 3 0,-21 0 0 0,-49 0 3 0,-35 0-1 0,-12-10 0 0,-12-1-3 0,0-2 0 0,-11 13-1 0,-13-12-11 0,0 24-26 0,-37 1-35 0</inkml:trace>
  <inkml:trace contextRef="#ctx0" brushRef="#br0">20375 8334 33 0,'-24'0'19'0,"0"0"-10"0,24 0 9 0,0-11-2 0,12 11-5 0,24 0-7 0,12 0 0 0,47-12-1 0,36 12-1 0,24-12-2 0,12 12 1 0,11-13-1 0,12 13 0 0,-11 0-1 0,-36 0 4 0,-12 0-2 0,-35 0 3 0,-25-11-3 0,-23 11 2 0,-36 0 3 0,-2 0 2 0,-10-12-6 0,13 1 0 0,-13 11-5 0,0 11-121 0</inkml:trace>
  <inkml:trace contextRef="#ctx0" brushRef="#br0">13741 1453 5 0,'0'0'0'0,"13"-59"1"0,23 9-1 0,12 16 1 0,-25 10 6 0,-23 11 3 0,-35 13 1 0,-50 50 3 0,-9 32-3 0,-1 37-5 0,0 61-6 0,70-38 2 0,25-24 0 0,36-22-1 0,24-50 0 0,0-21 1 0,11-50 0 0,0-33 0 0,12-26-1 0,-23 0 2 0,-36 26-1 0,1-14-2 0,-2 1 3 0,-12-1-1 0,25-11-3 0,-36 12 0 0,0 12 0 0,-36-1 0 0,-11 24 0 0,-13-12 1 0,13 12 0 0,11 24 0 0,0 12 0 0,13 37 1 0,-1 10-1 0,0 48 1 0,24 23 1 0,36 14-2 0,23-1 2 0,-11-47 0 0,-24 0 0 0,-24-26-10 0,-24 2-29 0,12-12-12 0</inkml:trace>
  <inkml:trace contextRef="#ctx0" brushRef="#br0">14219 2106 28 0,'-25'-34'26'0,"25"22"-24"0,0 24-1 0,0 22-1 0,-36 3 8 0,0 10 6 0,14 1-10 0,44 12-2 0,14-36 0 0,13-12-1 0,-2-12 0 0,-34-12 1 0,-2-24 1 0,12 0-1 0,2-11-1 0,-14 0 2 0,2-3-1 0,-26 16 1 0,-10-14 1 0,-13 12 0 0,12 12-1 0,0 1-1 0,-12 12-2 0,13 11 1 0,-1 23-3 0,12 25-16 0,24 11-21 0,24-34-20 0</inkml:trace>
  <inkml:trace contextRef="#ctx0" brushRef="#br0">14682 1465 13 0,'0'-12'11'0,"-11"-13"0"0,22 14-9 0,2 11-2 0,-13 0 9 0,12 48 3 0,-1 23-5 0,25-12-2 0,24 13-5 0,-36-14 2 0,-12-8-1 0,-1-27-1 0,-11-23-9 0,0-12-8 0,-11-12-1 0,-12 0 3 0,-2-10 1 0</inkml:trace>
  <inkml:trace contextRef="#ctx0" brushRef="#br0">14886 1441 11 0,'0'0'0'0,"0"-13"7"0,0 13-7 0,-12 48 4 0,-48 25 12 0,-23 9-4 0,23-9-7 0,35-15-3 0,3-22-18 0,22-12-25 0</inkml:trace>
  <inkml:trace contextRef="#ctx0" brushRef="#br0">15267 1453 30 0,'-12'-25'14'0,"-12"14"-7"0,12 22-5 0,-12 60-1 0,1 2 0 0,23 22-2 0,23-12 2 0,24-35 1 0,1 0-1 0,0-37-1 0,1-11 0 0,21-35 0 0,-34-25 0 0,-12 2 1 0,-12-3 1 0,-24-10 1 0,-12-25 5 0,-36 14 6 0,1 32-11 0,23 29-3 0,0 21-14 0,12 34-13 0,24 3-16 0</inkml:trace>
  <inkml:trace contextRef="#ctx0" brushRef="#br0">15826 1607 30 0,'0'0'0'0,"-47"-24"20"0,47 24-19 0,47 0-1 0,37 0 1 0,-13-11 5 0,12-1-5 0,-11 12 0 0,-25 0-8 0,-11 0-24 0,-36 0 15 0</inkml:trace>
  <inkml:trace contextRef="#ctx0" brushRef="#br0">15802 1846 47 0,'-47'-12'5'0,"22"12"-1"0,61 0-4 0,60-12 0 0,-1-12 0 0,12 1 1 0,-11 10-2 0,-13 13-36 0,-70 0 19 0</inkml:trace>
  <inkml:trace contextRef="#ctx0" brushRef="#br0">16980 1394 43 0,'0'0'6'0,"-46"-60"5"0,21 60-11 0,2 47 2 0,-1 37 0 0,-22 23 1 0,21 36-1 0,50-60 0 0,45-24 0 0,24-23-1 0,3-49 0 0,-2-33 0 0,-24-13 1 0,-60-37 3 0,2 12 3 0,-37-12-5 0,-119-59 2 0,48 109-4 0,12 21-1 0,-2 75-4 0,39 55-50 0,34-57 14 0</inkml:trace>
  <inkml:trace contextRef="#ctx0" brushRef="#br0">14385 2750 45 0,'-35'-24'3'0,"-25"1"2"0,0 35-3 0,13 47 2 0,-36 60 3 0,11 0-1 0,36 0-3 0,36-22 1 0,48-39 0 0,47-11-1 0,13-47-2 0,22-23-1 0,-34-48 1 0,-26-1 0 0,-21-22-1 0,-49-2-1 0,-24 12 1 0,-24 1 0 0,-23 23 0 0,-12 25 0 0,11 35 0 0,12 0-2 0,24 48 3 0,25 23-2 0,47 36 4 0,35-12-3 0,24 0 1 0,-11-23 0 0,-25-26 1 0,-35-21-3 0,-12-13-22 0,-12 1-44 0</inkml:trace>
  <inkml:trace contextRef="#ctx0" brushRef="#br0">14874 3393 26 0,'0'0'0'0,"-13"-23"34"0,2 23-29 0,11 11-3 0,-12 49 5 0,-12-1-1 0,24 13-2 0,0-1 0 0,24-23-2 0,24-25 0 0,-1-10 0 0,1-49-1 0,-2 0 0 0,-10 1 0 0,-23-1 0 0,-1-12 0 0,-24 0 0 0,-1 1 1 0,-10-13 1 0,-12 12 0 0,-13 14 0 0,-12 9 0 0,24 25-2 0,13 0-2 0,-1 36-5 0,24 24-27 0,24-13-41 0</inkml:trace>
  <inkml:trace contextRef="#ctx0" brushRef="#br0">16505 3060 31 0,'0'0'0'0,"-49"-12"18"0,49 12-18 0,25 12 0 0,11-12 4 0,0 0 6 0,12 0-6 0,22 0 0 0,-10-12-1 0,-12 12 0 0,0 0-2 0,-13-12 0 0,-11 12-9 0,-24 0-8 0,0 12-20 0,0 0 19 0</inkml:trace>
  <inkml:trace contextRef="#ctx0" brushRef="#br0">16456 3249 30 0,'-22'0'10'0,"-26"-10"-2"0,72 10-8 0,35 0 0 0,36-11 8 0,1-14 1 0,-13 25-7 0,-10-12-10 0,-16 12-50 0</inkml:trace>
  <inkml:trace contextRef="#ctx0" brushRef="#br0">17446 2715 59 0,'-13'-36'4'0,"-10"36"-3"0,-1 24-1 0,-1 47 0 0,-21 48 2 0,-2-12 3 0,24 0-1 0,24-23-3 0,24-36 0 0,24-38 1 0,23-20-1 0,12-51-1 0,-35-21 0 0,-12 9 0 0,-13-21 0 0,-10-25-1 0,-1 12 0 0,-24 35 1 0,-24 12 0 0,-24 13-1 0,0 23 1 0,-12 36-1 0,38 47 2 0,10 37-1 0,36 23 1 0,34-24 0 0,26-11 2 0,-12-26-1 0,-13-8-1 0,-11-16-11 0,-11 3-39 0,-14-26 23 0</inkml:trace>
  <inkml:trace contextRef="#ctx0" brushRef="#br0">17827 3346 30 0,'-36'-24'31'0,"0"35"-24"0,36 14-6 0,12 21-1 0,24 4 0 0,12-27 1 0,-1 0 1 0,-11-11-1 0,-13-24 1 0,-23-34 6 0,0-38 7 0,-23 36-5 0,-26 0-7 0,-9 23-3 0,-14-9 1 0,1 10-3 0,35 24-14 0,12 58-36 0,24-33 12 0</inkml:trace>
  <inkml:trace contextRef="#ctx0" brushRef="#br0">15374 2797 19 0,'-12'-23'22'0,"24"23"-10"0,24 0-5 0,23 73 1 0,1 9-4 0,-2 1-2 0,-22-22-1 0,-11-15-2 0,-14-34-12 0,2 1-23 0,-13-13 11 0</inkml:trace>
  <inkml:trace contextRef="#ctx0" brushRef="#br0">15600 2726 43 0,'0'0'5'0,"-36"-11"8"0,23 70-9 0,-21 35-3 0,-39 3 4 0,3-2 4 0,10-36-5 0,36 0-5 0,1-34-24 0,23-25-31 0</inkml:trace>
  <inkml:trace contextRef="#ctx0" brushRef="#br0">15886 2715 52 0,'-12'-23'9'0,"-12"-14"-4"0,48 37-5 0,12 71 5 0,-24 84 6 0,-12 0-3 0,10-24-1 0,3-36 2 0,-13-47-3 0,12-36-3 0,-12-12-26 0,11-36-61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15398 10549 8 0,'-72'0'12'0,"24"0"-4"0,-11 0 4 0,23 0-1 0,12 0-6 0,24 12-1 0,24-12 0 0,48-12 0 0,35 1-2 0,36-2 0 0,11 13-3 0,13-12 2 0,24 0 0 0,11-1 0 0,25 3 0 0,11-1 1 0,12-2-1 0,0 13 0 0,-1-12 0 0,2 12-1 0,-1 0 1 0,-12 0-1 0,1 0 1 0,10 12-1 0,-11-12-1 0,1 0 2 0,10-12-1 0,-22 0-1 0,-109 12 1 0,229-13-1 0,-121 13 1 0,-12 0 0 0,-11 0-2 0,-37 0 2 0,-11 13 1 0,-24-13-2 0,-12 0 1 0,-24 12 0 0,-11 0 0 0,-37-12 1 0,-11 0 10 0,-24 0 4 0,-12 0-9 0,0 0-3 0,0-12-3 0,-25 0-102 0</inkml:trace>
  <inkml:trace contextRef="#ctx0" brushRef="#br0">17648 11061 23 0,'36'-48'8'0,"1"-23"13"0,-3 11 8 0,-45 26-4 0,-25 34-15 0,-48 46-7 0,13 50-2 0,24 11-1 0,23 25 1 0,24-27 0 0,35-9 0 0,37-13-1 0,23-47 2 0,-1-25-1 0,3-22 2 0,-26-49-1 0,-24-24 0 0,1-10-2 0,-48-1 2 0,0-13-2 0,-24 24 1 0,-11 2 0 0,-26 22-1 0,15 13 0 0,-15 23 0 0,-9 24 0 0,22 48 0 0,-12 12-1 0,48 22 0 0,24 25 1 0,60 14-2 0,-2-39 3 0,3-11-1 0,-39-35 0 0,-21-12 0 0,-26-11 1 0,-21 10-60 0,34-23-4 0</inkml:trace>
  <inkml:trace contextRef="#ctx0" brushRef="#br0">18470 10643 39 0,'0'0'4'0,"0"0"20"0,11-23 19 0,14 12-26 0,-2-13-13 0,-11 11 2 0,-12 2 7 0,-12 11-7 0,-11 0 0 0,-13 0-2 0,11 11-2 0,-22 14-1 0,23-2-1 0,13 25 0 0,11 0 1 0,48 0-2 0,-1-1 0 0,1 11 1 0,-37-21 1 0,-22-1 7 0,-37-25 7 0,-12-11-7 0,36 0-3 0,1 0-4 0,23-11-3 0,12 11-157 0</inkml:trace>
  <inkml:trace contextRef="#ctx0" brushRef="#br0">3597 11120 46 0,'-25'0'4'0,"14"59"12"0,11 25 5 0,11 24-7 0,2-24-4 0,-13-26-4 0,0-22-5 0,0-36-4 0,0-36-59 0,0 1 12 0</inkml:trace>
  <inkml:trace contextRef="#ctx0" brushRef="#br0">3478 10978 32 0,'-12'0'2'0,"-61"-25"4"0,3 50 16 0,-2 34-9 0,12 36-1 0,37 13-3 0,23-1-4 0,59 12-3 0,14-12-2 0,9-24 2 0,2-11-2 0,-1-48 2 0,24-24-1 0,0-48 1 0,1-25-1 0,-49 2 2 0,-36-23 0 0,-10-13 0 0,-49-2-1 0,-13 4 0 0,-33 9 5 0,-25 25-5 0,0 23-1 0,-12 48-12 0,0 60-101 0</inkml:trace>
  <inkml:trace contextRef="#ctx0" brushRef="#br0">3430 12632 58 0,'-12'-11'11'0,"0"-1"12"0,12 1-8 0,0-14 1 0,12 13-3 0,36-12-8 0,-14 1-3 0,2 23-1 0,-11 23 1 0,-25 25-1 0,0 11 0 0,11-11 0 0,-11 0 0 0,-23 11 3 0,-26 0 2 0,3 1-2 0,-2-24-1 0,24-24-2 0,12 1 2 0,24-13 0 0,36-25-2 0,22 25 0 0,-21 0 0 0,-13-12-2 0,-13 12-30 0,1-24-44 0,-24 24 21 0</inkml:trace>
  <inkml:trace contextRef="#ctx0" brushRef="#br0">3478 12347 63 0,'-85'-36'26'0,"-33"36"-3"0,23 36-4 0,12 71-11 0,11 37-3 0,48 22-3 0,24-1-1 0,60-21 0 0,59-37 0 0,48-59 0 0,22-60 2 0,-10-70 0 0,-47-27 1 0,-98-45 2 0,-44-61 0 0,-62 36 5 0,-71 95-4 0,-59 74-8 0,-61 81-41 0,133-11-66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703 5667 0 0,'0'0'0'0,"0"0"0"0,-12 0 1 0,-1 0 21 0,2 0-14 0,-1 0 0 0,-1 0 3 0,13 0-2 0,0 0-5 0,36-11 0 0,37 11 0 0,33 0-2 0,14-12-1 0,11 12 0 0,-1 12 0 0,-23-12 1 0,13 11 1 0,-38-11 2 0,-10 0 0 0,-35 0 0 0,-25-11 2 0,-12 11 1 0,-36-24-5 0,-24 24-2 0,-11-13 0 0,-13 13-2 0,-46 13 2 0,-13-1-1 0,-12-12 1 0,23 12-1 0,14-1-1 0,21 1 1 0,39-12 1 0,34 11-2 0,0-11 2 0,12 0-1 0,12 0-1 0,12 0 2 0,24-11-1 0,47-1 2 0,25-11 2 0,34 11-2 0,12 12-2 0,14 0 1 0,-14 0 0 0,-34 12 0 0,-13 0 0 0,-36-1 2 0,-24-11-3 0,-11 0 3 0,-36 0 2 0,0-11 1 0,-11 11-5 0,-50-12 0 0,-33 12-2 0,-37 12 1 0,-36-1 1 0,13 12-1 0,10-10 1 0,14-13-1 0,34 12 0 0,25-12-1 0,35 0 0 0,11 0 2 0,15 0-1 0,10 0 0 0,35 0 0 0,49 0 3 0,22 0-3 0,26-12 0 0,11 12 0 0,-1 12 0 0,-35-12 1 0,-35 0-1 0,-24 0 1 0,-23 0 0 0,-38-12 2 0,-11-1-3 0,-24 13 0 0,1 0 0 0,-13 13 0 0,-11-1 0 0,-1-12 1 0,1 0-1 0,-13 12 0 0,48-12 0 0,2 13 0 0,9-13 1 0,13 11-1 0,12-11-1 0,0 12 1 0,0-1 0 0,0-11 0 0,0 0 0 0,0-11 0 0,0 11 0 0,0-12 0 0,0 12 0 0,0 0-1 0,0 12 1 0,0-12 0 0,0 0 0 0,0 0 0 0,0 11 0 0,0-11 0 0,0 0 0 0,0 0 0 0,0 0 0 0,12 0 0 0,0 0 0 0,-12 0 1 0,0 0-2 0,13 0 2 0,-13-11-1 0,0 11 0 0,11 0-1 0,-11-12 1 0,0 1 1 0,0 11-2 0,12-13 1 0,-12 13-6 0,11 0-32 0,2 13-67 0</inkml:trace>
  <inkml:trace contextRef="#ctx0" brushRef="#br0">2799 5740 10 0,'0'0'20'0,"0"-13"-2"0,0 13-6 0,0 0 5 0,0 0-10 0,-12 0 0 0,12-12 1 0,0 12-4 0,0 0 11 0,23 0-12 0,13 0 0 0,12 0 0 0,0 0-1 0,-1-12 0 0,1 12 0 0,12 0 0 0,23-13-1 0,0 2 0 0,13 11 1 0,-13 0-1 0,11 0-1 0,2-12 1 0,-13 12 0 0,-11 0-1 0,22 0 0 0,-9 0 2 0,-2 12-1 0,12-12 2 0,-11 0-2 0,-1 0 0 0,-11 0-1 0,11-12 1 0,-23 12-1 0,-2 0 1 0,3 0-1 0,10 0 1 0,12 0-1 0,1 12 0 0,-25-12 0 0,-11 11 2 0,-1-11-1 0,26 0-1 0,-14 0 0 0,-12 0 0 0,13 0 1 0,-26 0-1 0,2 0 0 0,0 13 0 0,1-13 0 0,-14 12 0 0,-12-12 1 0,-11 0 1 0,0-12 0 0,-22 12-2 0,-27 0 1 0,-23 0-1 0,-34 0 1 0,-13 0-1 0,-24 0-1 0,0-13 0 0,0 13 2 0,0 0-1 0,-35 13 0 0,11-13 0 0,12 12-2 0,13 0 1 0,-1 1 2 0,-13-13-1 0,2 0 0 0,59-13 1 0,-12 13-2 0,23 0 0 0,-11 13 2 0,0 10-2 0,11-12 2 0,13 1-1 0,-1 0 0 0,24 1 1 0,12-13-1 0,25 0 0 0,11 0 0 0,-12 0-15 0,12 11-54 0,0 1 22 0</inkml:trace>
  <inkml:trace contextRef="#ctx0" brushRef="#br0">2120 12275 46 0,'-13'0'2'0,"13"-12"10"0,13-11 5 0,23 23-2 0,22-12-4 0,27 12-3 0,153 0 1 0,-83 0-6 0,23-11-2 0,-11 11 2 0,-24 0-3 0,0 11 0 0,-36 1 0 0,-1-1 0 0,-22-22 2 0,-36-1 0 0,-24 1 0 0,-12-2 1 0,-24 1-2 0,-35 12-1 0,-26 0 0 0,1 0 1 0,-22 0-1 0,-37 0 0 0,-12 12 2 0,-13 1-1 0,15-2 0 0,-2-11 0 0,24-11 0 0,-2-2-1 0,15 13 1 0,23 0 0 0,0 0-1 0,10 13 0 0,3-13 0 0,34 11 1 0,0 1-1 0,24-1 0 0,24 1 0 0,24-12 1 0,34 0-1 0,39 0 0 0,22-12-2 0,59-11 2 0,36 23 0 0,1-11 0 0,-37 11-2 0,-34 0 0 0,-50 0 1 0,-22 0 0 0,-49 0 2 0,-11 0-1 0,-12 0 0 0,-12 0-11 0,-12 11-98 0</inkml:trace>
  <inkml:trace contextRef="#ctx0" brushRef="#br0">3300 12192 33 0,'-13'0'11'0,"13"-12"0"0,36-1 0 0,59 2-2 0,36 11-3 0,-12 0-3 0,-72 0-2 0,-47 0 4 0,-59 0-1 0,-48 0-1 0,0 11 0 0,12-11-2 0,23 13 0 0,48-1 0 0,36 0 0 0,48 1 1 0,35-2-1 0,23-11 1 0,-22 0-1 0,-60-11 2 0,-72 11 1 0,-71 0-3 0,-25 11 1 0,26-11-1 0,70 0-1 0,36 0 0 0,12 0 0 0,84 0 0 0,35 0 0 0,-1-11 0 0,-58 11 1 0,-60 0 1 0,-84 0 0 0,-47 11-1 0,-1-11 0 0,74 0 1 0,58 0-2 0,59-11 1 0,48-2-1 0,-12 13 1 0,-71 0-1 0,-36 0 2 0,-36 0 0 0,-35-12-1 0,11 12-1 0,35 0 1 0,25 0-4 0,25 0-101 0</inkml:trace>
  <inkml:trace contextRef="#ctx0" brushRef="#br0">7241 13668 12 0,'0'-11'1'0,"0"-13"0"0,0 11 11 0,11-10 1 0,0-13 1 0,14 1 1 0,-25 11-4 0,11 24-6 0,-11 13-1 0,0-2 3 0,0 24-2 0,0 24 0 0,0 1-1 0,13 1-2 0,-1-27-2 0,35-22 2 0,1-12-1 0,11-12 0 0,-11-11 0 0,0-1-1 0,-12-13 1 0,-12-9-1 0,-1 21 1 0,-11-9-1 0,-1-3 0 0,-11 14 1 0,0-1-1 0,0 12 0 0,0 0 1 0,0 12-1 0,-11 12-1 0,11 24 1 0,0 11 0 0,0 37 0 0,-12 11-1 0,12 12 1 0,0 1-1 0,-13-3 0 0,13 3-1 0,-22-24 2 0,10-13 0 0,-36-24 0 0,12-22 1 0,1-13 0 0,11-24 0 0,12-36 0 0,1-23 0 0,22 10 0 0,25-21-1 0,-13 22 1 0,13 1 3 0,0 11-3 0,12 12 2 0,-13 11 1 0,1 4 2 0,0 21-3 0,-12-13 0 0,-13 13-3 0,-11 0-4 0,-11 0-72 0,-2 0 28 0</inkml:trace>
  <inkml:trace contextRef="#ctx0" brushRef="#br0">8134 13561 38 0,'-24'-12'9'0,"0"12"9"0,24-13 1 0,0 3-4 0,24-1-3 0,23 11-6 0,0 0-1 0,14 0-2 0,-2 11 0 0,0-11 1 0,-46 10-1 0,-1-10 0 0,-12 0-2 0,11-10-2 0,-11 10-6 0,0 10-49 0,0-10-5 0</inkml:trace>
  <inkml:trace contextRef="#ctx0" brushRef="#br0">8038 13752 19 0,'-13'0'10'0,"3"0"8"0,20 0-9 0,15-11 0 0,11 11 3 0,24 0-1 0,-2 0-2 0,14 0 1 0,-24 0-3 0,-12 0-3 0,-24 0-4 0,-1 0-15 0,-11 0-81 0</inkml:trace>
  <inkml:trace contextRef="#ctx0" brushRef="#br0">8896 13360 65 0,'-12'-25'11'0,"12"-11"24"0,0 24-6 0,0 35-17 0,12 61 2 0,-12 0-1 0,-12 11-4 0,0-23-4 0,0-37-4 0,0-11-3 0,12-12-50 0,12 0-64 0</inkml:trace>
  <inkml:trace contextRef="#ctx0" brushRef="#br0">9229 13442 25 0,'12'-48'20'0,"-12"14"0"0,-12 9-1 0,1 25-8 0,-2 25-4 0,-11 33-2 0,1 14 0 0,23-1-2 0,0-12-1 0,35 1-1 0,1-36 1 0,12 0 0 0,-1-36 0 0,13 0 0 0,-24-35 0 0,-12-1-1 0,-14 0 0 0,-20 2 1 0,10-15 0 0,-24 25 1 0,0 1 2 0,0 12 3 0,-12-2-1 0,1 0-2 0,11 25-3 0,-12 0-2 0,-12 50-12 0,13-4-104 0</inkml:trace>
  <inkml:trace contextRef="#ctx0" brushRef="#br0">9218 14621 38 0,'0'0'0'0,"34"-84"27"0,2 25 8 0,-23 23-14 0,-13 24-9 0,-36 35-9 0,-24 61 2 0,0 0 0 0,13 24-3 0,12-3-1 0,35-21-2 0,35-24 2 0,12-24 2 0,13-36-1 0,12-25 1 0,-1-22-1 0,-11-36 1 0,-14 12-1 0,-33-13-1 0,-13 1 1 0,-13 11-2 0,-21 13 1 0,-14 35-1 0,-11 0 1 0,-2 35-2 0,27 26 0 0,21 34-1 0,13 1 2 0,47 24-1 0,14-25 1 0,-38-24 1 0,13-10 1 0,-12-26-1 0,-12-11-11 0,-12 12-117 0</inkml:trace>
  <inkml:trace contextRef="#ctx0" brushRef="#br0">9812 14966 60 0,'0'-11'15'0,"0"-2"21"0,-11 13-21 0,-1 24-6 0,1 12-2 0,11 22 1 0,11-8-4 0,25-16-3 0,-1-9 2 0,13-25-1 0,0-12 0 0,-26-24 0 0,3 0 0 0,-25 1 0 0,0-1 0 0,0-12 1 0,-25 37 1 0,-21-14 1 0,-2 25-2 0,1 0-2 0,11 12 1 0,-12 24-6 0,24 0-140 0</inkml:trace>
  <inkml:trace contextRef="#ctx0" brushRef="#br0">12148 14395 44 0,'0'-24'6'0,"-13"-12"23"0,-11 24-8 0,-12 48-9 0,-11 47 0 0,11 24-2 0,11-11-2 0,14-1-1 0,22-24-3 0,38-23-1 0,22-36 1 0,24-24-2 0,-23-24 1 0,-1-24-2 0,-23 13 1 0,-24-24-1 0,-1 0 1 0,-23-13-1 0,-23 13 0 0,-13 11 0 0,-13 12-1 0,3 25 1 0,-2 23-2 0,1 10 1 0,11 27 1 0,12 23-2 0,12 11 1 0,12-11-1 0,60 11-1 0,23-23 1 0,-23-14 0 0,-14-9 2 0,-33-25 1 0,-1 0-1 0,-1 0-34 0,2 12-78 0</inkml:trace>
  <inkml:trace contextRef="#ctx0" brushRef="#br0">12659 14942 37 0,'0'-35'37'0,"0"-1"-1"0,0 12-6 0,0 24-15 0,0 12-9 0,0 36 1 0,0 11 0 0,-12 1-2 0,12-36-3 0,-24 47 5 0,12-11 1 0,0-37-2 0,12-12-1 0,0-22 0 0,24-24-3 0,-24-1-36 0,-12 24-89 0</inkml:trace>
  <inkml:trace contextRef="#ctx0" brushRef="#br0">18411 7310 47 0,'-37'0'10'0,"26"0"-6"0,11 0 11 0,-12 0 3 0,-1 0-5 0,13-12-4 0,13 12-5 0,70-23-3 0,48 12 0 0,36-2 1 0,-1 1 0 0,-11 0 0 0,24 12 0 0,-12-13-1 0,-37 13 0 0,-34 13 3 0,-48-13 2 0,-1 0-3 0,0 0-4 0,2 0 2 0,-14 0 0 0,-23-13 0 0,-1 13-25 0,14-11-67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20387 4620 23 0,'0'0'0'0,"-24"-12"26"0,36 1-11 0,13-2 1 0,9-11 1 0,25 11-10 0,14 2-6 0,-14-12 1 0,-23 11-1 0,-12-36 5 0,-24 24-2 0,0 12-1 0,-13-13-2 0,2 15-1 0,-14 10 2 0,-11 0 0 0,2 35 0 0,-2 24 1 0,12 1 1 0,24-24-1 0,12 0 2 0,24-13-2 0,35-11-1 0,1-12-4 0,-13-23-23 0,-11-13-73 0</inkml:trace>
  <inkml:trace contextRef="#ctx0" brushRef="#br0">20851 4382 55 0,'0'0'4'0,"0"-24"22"0,24 12-19 0,0 12 0 0,0 25 7 0,0 46-5 0,-11 11-5 0,-2-9-2 0,-11-50 0 0,0-12 2 0,-11-22 1 0,-2-25-2 0,13-24-2 0,24 1-1 0,35 23 0 0,25-1-4 0,-13 27-28 0,-12 20-55 0</inkml:trace>
  <inkml:trace contextRef="#ctx0" brushRef="#br0">21268 4405 49 0,'-24'0'6'0,"24"-13"-1"0,36 13 1 0,-11 25 13 0,9 11-2 0,2 24-11 0,0-13-5 0,-24-10 1 0,-24-14 1 0,-24-23 4 0,0-23 0 0,36-14-4 0,25-10-2 0,34-13-4 0,23 36-16 0,-10 0-26 0,-12 24-7 0,-24-23 57 0,-36 12 46 0,-12 11-26 0,1 34-18 0,-13 14-4 0,24 12-2 0,11-37 0 0,13 1 0 0,-12-24 2 0,24-24-2 0,0-23-1 0,-25 0 0 0,-22 10 1 0,-25 14-1 0,-23 23 0 0,11 10 0 0,36-10 0 0,12 0 0 0,47-10 0 0,36-14-1 0,1 12 2 0,0 48-1 0,-37 35 4 0,-23 12-1 0,-12-47-1 0,-12-24 16 0,-12-60-8 0,12-35-6 0,36 1-3 0,-12 57-1 0,11 13-1 0,-24 12-1 0,2 12-23 0,-13 13-65 0</inkml:trace>
  <inkml:trace contextRef="#ctx0" brushRef="#br0">20387 5644 21 0,'0'0'0'0,"-24"12"35"0,-12-12-16 0,0-12-5 0,13 0-1 0,23-1-2 0,0 13-6 0,71-11-2 0,96-1 1 0,72 12-4 0,33-11 2 0,-9 11 2 0,-48 11 1 0,-73 1 1 0,-59-12 1 0,-58 0 0 0,-14-12-1 0,-58 12-5 0,-85 0-1 0,-58 0-1 0,-48 12 0 0,-36-1-1 0,12-11 1 0,36 0 4 0,71 0-3 0,71 0 0 0,73-11 1 0,82 11 0 0,96-23 1 0,119-2-2 0,47 0 3 0,1 25-3 0,-60-10 3 0,-72 10-1 0,-84 0-1 0,-93 0 0 0,-50 0 2 0,-129 10-2 0,-96-10 0 0,-72 25-1 0,13-13 0 0,58 12-1 0,74-1 4 0,69-10-3 0,73-13 1 0,58 0-1 0,72-13-1 0,132-21-2 0,83-3 4 0,11 37-1 0,-23-13 1 0,-84 26 1 0,-83-1-1 0,-95-12 0 0,-60 0 3 0,-107 0-4 0,-95 0 1 0,-59 0-1 0,-14 0 0 0,1 0-1 0,49 12 2 0,81 1 1 0,85-13-3 0,72 11 0 0,82-11 0 0,120-11-1 0,118-2 1 0,47 13 1 0,-33 0-1 0,-61 0 2 0,-95 0 1 0,-96-24 1 0,-35 24-2 0,-24 0-29 0,-12 12-85 0</inkml:trace>
  <inkml:trace contextRef="#ctx0" brushRef="#br0">8955 13526 78 0,'-23'-24'16'0,"0"12"7"0,10 0 5 0,13 12-15 0,59-13-1 0,49 13-6 0,10-11 0 0,-11 11-3 0,-11-23 0 0,-48 10-1 0,-26 1-15 0,-9 0-43 0,-13 1-38 0</inkml:trace>
  <inkml:trace contextRef="#ctx0" brushRef="#br0">9205 13168 84 0,'-24'-13'24'0,"24"38"9"0,0 59-13 0,0 35-13 0,0-24-4 0,0 13-3 0,0-14-27 0,0 1-59 0,0-83 48 0</inkml:trace>
  <inkml:trace contextRef="#ctx0" brushRef="#br0">9633 13335 61 0,'0'-12'44'0,"36"-47"-28"0,-23 59 9 0,-13 71-9 0,0 48-11 0,12-24-1 0,11-11 0 0,1-49 1 0,-12-23 1 0,24-59-1 0,0-37-5 0,-1 13 2 0,1-1-1 0,-24 13 0 0,0 47-1 0,-12 0-1 0,0 49 0 0,0 21 2 0,12 2-2 0,12-2 2 0,23-21-1 0,25-24 1 0,10-38-1 0,2-10 1 0,-36-26-1 0,-12 14 1 0,-12-11-1 0,-1 8 0 0,-36 16-1 0,-8 34-1 0,-28 34 2 0,1 39-1 0,36-14 0 0,36 14 0 0,36-27 1 0,22-10 1 0,3-36 0 0,-27-24 0 0,-22 12 0 0,-11 0-1 0,-14-1-21 0,25 3-121 0</inkml:trace>
  <inkml:trace contextRef="#ctx0" brushRef="#br0">11479 12858 64 0,'0'-59'14'0,"0"0"16"0,13 59-9 0,-49 118-3 0,-59 145-1 0,-23 142-9 0,33-35-5 0,50-133 2 0,10-118 3 0,14-60-2 0,11-72-2 0,36-92-86 0,-13 68-5 0</inkml:trace>
  <inkml:trace contextRef="#ctx0" brushRef="#br0">12123 13573 70 0,'-12'0'12'0,"-71"-12"26"0,58 12-5 0,14 12-19 0,70-12-6 0,25 13-3 0,11-26-3 0,-35 1 0 0,-38 12-24 0,3 12-115 0</inkml:trace>
  <inkml:trace contextRef="#ctx0" brushRef="#br0">12527 13360 87 0,'13'-50'10'0,"-1"4"23"0,-1 21-5 0,1 38-21 0,0 58-2 0,-12 24-1 0,12 13-2 0,-12-25 1 0,0-47 0 0,12-36 6 0,12-59-5 0,24-37-2 0,11 24-2 0,-23 14 2 0,0 21-2 0,-14 24-1 0,-22 38 0 0,-11 23 0 0,11 11 1 0,11 1 1 0,25-26 0 0,25-9-2 0,23-25 3 0,-2-35-1 0,-10-13-2 0,-13-12 3 0,-23 2-1 0,-13-15-1 0,-23 14-1 0,-36 36 1 0,-10 23-2 0,-14 47 1 0,23 36 2 0,26 13-1 0,71-12-2 0,34-26 2 0,2-45 2 0,-24-38-1 0,-13-10 0 0,-23-1-1 0,-24 24-24 0,-24 12-114 0</inkml:trace>
  <inkml:trace contextRef="#ctx0" brushRef="#br0">21387 3000 55 0,'0'-71'20'0,"24"23"1"0,12 25-9 0,-24 58-4 0,0 108 7 0,-36 120-6 0,12 22-3 0,0-59-4 0,12-59 0 0,24-60 1 0,-12-59-12 0,-12-60-29 0,-36-72-45 0,24 72 65 0</inkml:trace>
  <inkml:trace contextRef="#ctx0" brushRef="#br0">21137 3680 60 0,'-23'-50'36'0,"11"50"-24"0,47 13-11 0,24 71 4 0,25 24 0 0,0-14-2 0,-13-22 1 0,-1-25-1 0,-21-23-10 0,-1-35-32 0,-24-39-7 0,-24 40 13 0</inkml:trace>
  <inkml:trace contextRef="#ctx0" brushRef="#br0">21804 3714 85 0,'-12'-11'17'0,"0"11"-9"0,-12 82-4 0,-35 39-2 0,-25-37 4 0,-24-13 3 0,50-48-5 0,46 13-62 0,12-36 7 0</inkml:trace>
  <inkml:trace contextRef="#ctx0" brushRef="#br0">20506 11024 4 0,'0'0'0'0,"-36"0"46"0,0 13-12 0,2-13-9 0,9 0-6 0,1 0-3 0,24 0-1 0,0 0 8 0,0 0-19 0,0 0 6 0,24 0-6 0,12 0-2 0,12-13 0 0,35 13-1 0,24 0 0 0,59 0 0 0,49 0 0 0,23 0-1 0,24 13 1 0,-24-13-1 0,-47 0 1 0,-49 0 0 0,-46 0-1 0,-49 0 3 0,-34 0-2 0,-26 0 3 0,-21 0-7 0,-62 0 4 0,-35 0 0 0,-48 0 0 0,-48 0-2 0,-11 12 0 0,1-12 2 0,10 0 0 0,37 0-1 0,47 0 2 0,24 0-1 0,23 12-1 0,24-12 1 0,14-12-1 0,34 12 1 0,24-12-1 0,59-1-1 0,60-10 0 0,72 12 0 0,46-1-1 0,62 12 1 0,10 0 0 0,-12 12 1 0,-22-12-1 0,-61 0 0 0,-47 0 2 0,-61 0 1 0,-81-12-3 0,-25 12 3 0,-25-12-4 0,-21 12-56 0,10 0-75 0</inkml:trace>
  <inkml:trace contextRef="#ctx0" brushRef="#br0">22185 4763 8 0,'-12'-11'8'0,"0"-14"4"0,1 13-5 0,11-12-4 0,23-12-1 0,1-22 2 0,0 8 1 0,12-8 3 0,-13 11-2 0,13-3-3 0,36 4-2 0,-1-13 0 0,23 11 0 0,3 0 4 0,-26 23-2 0,-24 2-2 0,37 12 0 0,11-1-1 0,13 12-1 0,-14 0 2 0,-10 23-1 0,-12 25 2 0,-1 35-1 0,11 1 0 0,-10 11 0 0,-24-1 1 0,0-10 1 0,-12-24-1 0,-12-24 0 0,-12 0-1 0,-12-13 1 0,0-23 1 0,0 0-1 0,-36-23 0 0,-12-1-2 0,-23 0 0 0,-1 0 1 0,1-12-1 0,35 12 1 0,23 1-1 0,26 12-1 0,23 11-1 0,22 11 2 0,14 24-1 0,0 13 1 0,-24-12-1 0,0-11 1 0,-25-25 0 0,1-37 2 0,12-10-2 0,0-1 0 0,-14 12 0 0,-9 36 2 0,-1 36-1 0,-12 12 1 0,-25-14-2 0,-9 3 3 0,-2-24-1 0,-1-13-4 0,37-25-50 0,25 13-6 0</inkml:trace>
  <inkml:trace contextRef="#ctx0" brushRef="#br0">21399 12774 87 0,'0'-10'3'0,"0"-14"15"0,24 0 8 0,-12 11-3 0,24 2-15 0,-2-1-3 0,2-12-1 0,-11 12 0 0,-14-11 0 0,-11 11-1 0,-36 1-2 0,-10 11 0 0,-14 0-1 0,0 23-1 0,1 0 1 0,-1 25 1 0,25-12-1 0,10 0 0 0,25-1-1 0,48 1 1 0,36 24-1 0,11 11 2 0,-47-12-1 0,-36-11 1 0,-72-24 3 0,-24-12 2 0,25-12 1 0,0 0-3 0,34 0-1 0,25-12-3 0,48 24-104 0,-36-12 45 0</inkml:trace>
  <inkml:trace contextRef="#ctx0" brushRef="#br0">22101 12716 47 0,'0'-24'41'0,"13"12"-13"0,-13 12 0 0,12-11-15 0,-1-2-6 0,2 1-3 0,-2 0 3 0,-22 1-4 0,-13 11 1 0,-24 0-3 0,-1 11 1 0,-9 1-3 0,-2 13 3 0,14-2-3 0,9 13 3 0,25 0-3 0,12 11 2 0,49-11-3 0,21 12 2 0,2-1-1 0,-25 13 1 0,-47-12 0 0,-25-14 4 0,-33-21 3 0,-2-13 0 0,25-13-2 0,11 2-2 0,12 11-1 0,12-12-10 0,25 24-48 0,32-12-53 0</inkml:trace>
  <inkml:trace contextRef="#ctx0" brushRef="#br0">22507 12632 102 0,'0'-11'4'0,"12"-12"13"0,0 10 5 0,-36 72-11 0,12-23-8 0,-12 24 0 0,12 35 2 0,-1-12-1 0,26-22-1 0,23-15 1 0,-12-21 1 0,23-14-1 0,25 1-1 0,-13-24-1 0,1 1-1 0,-13-14 0 0,1 2-29 0,-12 11-38 0,-24 1 0 0</inkml:trace>
  <inkml:trace contextRef="#ctx0" brushRef="#br0">22553 12858 82 0,'-11'0'7'0,"-24"-23"17"0,35 12 1 0,59-2-10 0,13 1-13 0,11 0-1 0,-23 12-14 0,-37-13-33 0,-11-8-21 0</inkml:trace>
  <inkml:trace contextRef="#ctx0" brushRef="#br0">22566 12573 81 0,'0'-12'5'0,"-24"-12"18"0,71 12-1 0,49 1-7 0,0 11-10 0,-37 0-1 0,-47-12-1 0,-12 12-25 0,0 12-80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 /><Relationship Id="rId1" Type="http://schemas.openxmlformats.org/officeDocument/2006/relationships/notesMaster" Target="../notesMasters/notesMaster1.xml" 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 /><Relationship Id="rId1" Type="http://schemas.openxmlformats.org/officeDocument/2006/relationships/notesMaster" Target="../notesMasters/notesMaster1.xml" 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 /><Relationship Id="rId1" Type="http://schemas.openxmlformats.org/officeDocument/2006/relationships/notesMaster" Target="../notesMasters/notesMaster1.xml" 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 /><Relationship Id="rId1" Type="http://schemas.openxmlformats.org/officeDocument/2006/relationships/notesMaster" Target="../notesMasters/notesMaster1.xml" 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 /><Relationship Id="rId1" Type="http://schemas.openxmlformats.org/officeDocument/2006/relationships/notesMaster" Target="../notesMasters/notesMaster1.xml" 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 /><Relationship Id="rId1" Type="http://schemas.openxmlformats.org/officeDocument/2006/relationships/notesMaster" Target="../notesMasters/notesMaster1.xml" 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 /><Relationship Id="rId1" Type="http://schemas.openxmlformats.org/officeDocument/2006/relationships/notesMaster" Target="../notesMasters/notesMaster1.xml" 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 /><Relationship Id="rId1" Type="http://schemas.openxmlformats.org/officeDocument/2006/relationships/notesMaster" Target="../notesMasters/notesMaster1.xml" 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 /><Relationship Id="rId1" Type="http://schemas.openxmlformats.org/officeDocument/2006/relationships/notesMaster" Target="../notesMasters/notesMaster1.xml" 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 /><Relationship Id="rId1" Type="http://schemas.openxmlformats.org/officeDocument/2006/relationships/notesMaster" Target="../notesMasters/notesMaster1.xml" 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 /><Relationship Id="rId1" Type="http://schemas.openxmlformats.org/officeDocument/2006/relationships/notesMaster" Target="../notesMasters/notesMaster1.xml" 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 /><Relationship Id="rId1" Type="http://schemas.openxmlformats.org/officeDocument/2006/relationships/notesMaster" Target="../notesMasters/notesMaster1.xml" 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 /><Relationship Id="rId1" Type="http://schemas.openxmlformats.org/officeDocument/2006/relationships/notesMaster" Target="../notesMasters/notesMaster1.xml" 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 /><Relationship Id="rId1" Type="http://schemas.openxmlformats.org/officeDocument/2006/relationships/notesMaster" Target="../notesMasters/notesMaster1.xml" 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 /><Relationship Id="rId1" Type="http://schemas.openxmlformats.org/officeDocument/2006/relationships/notesMaster" Target="../notesMasters/notesMaster1.xml" 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 /><Relationship Id="rId1" Type="http://schemas.openxmlformats.org/officeDocument/2006/relationships/notesMaster" Target="../notesMasters/notesMaster1.xml" 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 /><Relationship Id="rId1" Type="http://schemas.openxmlformats.org/officeDocument/2006/relationships/notesMaster" Target="../notesMasters/notesMaster1.xml" 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 /><Relationship Id="rId1" Type="http://schemas.openxmlformats.org/officeDocument/2006/relationships/notesMaster" Target="../notesMasters/notesMaster1.xml" 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 /><Relationship Id="rId1" Type="http://schemas.openxmlformats.org/officeDocument/2006/relationships/notesMaster" Target="../notesMasters/notesMaster1.xml" 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 /><Relationship Id="rId1" Type="http://schemas.openxmlformats.org/officeDocument/2006/relationships/notesMaster" Target="../notesMasters/notesMaster1.xml" 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 /><Relationship Id="rId1" Type="http://schemas.openxmlformats.org/officeDocument/2006/relationships/notesMaster" Target="../notesMasters/notesMaster1.xml" 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 /><Relationship Id="rId1" Type="http://schemas.openxmlformats.org/officeDocument/2006/relationships/notesMaster" Target="../notesMasters/notesMaster1.xml" 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 /><Relationship Id="rId1" Type="http://schemas.openxmlformats.org/officeDocument/2006/relationships/notesMaster" Target="../notesMasters/notesMaster1.xml" 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 /><Relationship Id="rId1" Type="http://schemas.openxmlformats.org/officeDocument/2006/relationships/notesMaster" Target="../notesMasters/notesMaster1.xml" 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 /><Relationship Id="rId1" Type="http://schemas.openxmlformats.org/officeDocument/2006/relationships/notesMaster" Target="../notesMasters/notesMaster1.xml" 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 /><Relationship Id="rId1" Type="http://schemas.openxmlformats.org/officeDocument/2006/relationships/notesMaster" Target="../notesMasters/notesMaster1.xml" 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 /><Relationship Id="rId1" Type="http://schemas.openxmlformats.org/officeDocument/2006/relationships/notesMaster" Target="../notesMasters/notesMaster1.xml" 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 /><Relationship Id="rId1" Type="http://schemas.openxmlformats.org/officeDocument/2006/relationships/notesMaster" Target="../notesMasters/notesMaster1.xml" 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 /><Relationship Id="rId1" Type="http://schemas.openxmlformats.org/officeDocument/2006/relationships/notesMaster" Target="../notesMasters/notesMaster1.xml" 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 /><Relationship Id="rId1" Type="http://schemas.openxmlformats.org/officeDocument/2006/relationships/notesMaster" Target="../notesMasters/notesMaster1.xml" 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 /><Relationship Id="rId1" Type="http://schemas.openxmlformats.org/officeDocument/2006/relationships/notesMaster" Target="../notesMasters/notesMaster1.xml" 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 /><Relationship Id="rId1" Type="http://schemas.openxmlformats.org/officeDocument/2006/relationships/notesMaster" Target="../notesMasters/notesMaster1.xml" 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 /><Relationship Id="rId1" Type="http://schemas.openxmlformats.org/officeDocument/2006/relationships/notesMaster" Target="../notesMasters/notesMaster1.xml" 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 /><Relationship Id="rId1" Type="http://schemas.openxmlformats.org/officeDocument/2006/relationships/notesMaster" Target="../notesMasters/notesMaster1.xml" 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 /><Relationship Id="rId1" Type="http://schemas.openxmlformats.org/officeDocument/2006/relationships/notesMaster" Target="../notesMasters/notesMaster1.xml" 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 /><Relationship Id="rId1" Type="http://schemas.openxmlformats.org/officeDocument/2006/relationships/notesMaster" Target="../notesMasters/notesMaster1.xml" 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 /><Relationship Id="rId1" Type="http://schemas.openxmlformats.org/officeDocument/2006/relationships/notesMaster" Target="../notesMasters/notesMaster1.xml" 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 /><Relationship Id="rId1" Type="http://schemas.openxmlformats.org/officeDocument/2006/relationships/notesMaster" Target="../notesMasters/notesMaster1.xml" 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 /><Relationship Id="rId1" Type="http://schemas.openxmlformats.org/officeDocument/2006/relationships/notesMaster" Target="../notesMasters/notesMaster1.xml" 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 /><Relationship Id="rId1" Type="http://schemas.openxmlformats.org/officeDocument/2006/relationships/notesMaster" Target="../notesMasters/notesMaster1.xml" 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 /><Relationship Id="rId1" Type="http://schemas.openxmlformats.org/officeDocument/2006/relationships/notesMaster" Target="../notesMasters/notesMaster1.xml" 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 /><Relationship Id="rId1" Type="http://schemas.openxmlformats.org/officeDocument/2006/relationships/notesMaster" Target="../notesMasters/notesMaster1.xml" 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 /><Relationship Id="rId1" Type="http://schemas.openxmlformats.org/officeDocument/2006/relationships/notesMaster" Target="../notesMasters/notesMaster1.xml" 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 /><Relationship Id="rId1" Type="http://schemas.openxmlformats.org/officeDocument/2006/relationships/notesMaster" Target="../notesMasters/notesMaster1.xml" 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 /><Relationship Id="rId1" Type="http://schemas.openxmlformats.org/officeDocument/2006/relationships/notesMaster" Target="../notesMasters/notesMaster1.xml" 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 /><Relationship Id="rId1" Type="http://schemas.openxmlformats.org/officeDocument/2006/relationships/notesMaster" Target="../notesMasters/notesMaster1.xml" 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 /><Relationship Id="rId1" Type="http://schemas.openxmlformats.org/officeDocument/2006/relationships/notesMaster" Target="../notesMasters/notesMaster1.xml" 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 /><Relationship Id="rId1" Type="http://schemas.openxmlformats.org/officeDocument/2006/relationships/notesMaster" Target="../notesMasters/notesMaster1.xml" 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 /><Relationship Id="rId1" Type="http://schemas.openxmlformats.org/officeDocument/2006/relationships/notesMaster" Target="../notesMasters/notesMaster1.xml" 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 /><Relationship Id="rId1" Type="http://schemas.openxmlformats.org/officeDocument/2006/relationships/notesMaster" Target="../notesMasters/notesMaster1.xml" 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 /><Relationship Id="rId1" Type="http://schemas.openxmlformats.org/officeDocument/2006/relationships/notesMaster" Target="../notesMasters/notesMaster1.xml" 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 /><Relationship Id="rId1" Type="http://schemas.openxmlformats.org/officeDocument/2006/relationships/notesMaster" Target="../notesMasters/notesMaster1.xml" 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 /><Relationship Id="rId1" Type="http://schemas.openxmlformats.org/officeDocument/2006/relationships/notesMaster" Target="../notesMasters/notesMaster1.xml" 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 /><Relationship Id="rId1" Type="http://schemas.openxmlformats.org/officeDocument/2006/relationships/notesMaster" Target="../notesMasters/notesMaster1.xml" 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 /><Relationship Id="rId1" Type="http://schemas.openxmlformats.org/officeDocument/2006/relationships/notesMaster" Target="../notesMasters/notesMaster1.xml" 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 /><Relationship Id="rId1" Type="http://schemas.openxmlformats.org/officeDocument/2006/relationships/notesMaster" Target="../notesMasters/notesMaster1.xml" 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 /><Relationship Id="rId1" Type="http://schemas.openxmlformats.org/officeDocument/2006/relationships/notesMaster" Target="../notesMasters/notesMaster1.xml" 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 /><Relationship Id="rId1" Type="http://schemas.openxmlformats.org/officeDocument/2006/relationships/notesMaster" Target="../notesMasters/notesMaster1.xml" 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 /><Relationship Id="rId1" Type="http://schemas.openxmlformats.org/officeDocument/2006/relationships/notesMaster" Target="../notesMasters/notesMaster1.xml" 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 /><Relationship Id="rId1" Type="http://schemas.openxmlformats.org/officeDocument/2006/relationships/notesMaster" Target="../notesMasters/notesMaster1.xml" 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 /><Relationship Id="rId1" Type="http://schemas.openxmlformats.org/officeDocument/2006/relationships/notesMaster" Target="../notesMasters/notesMaster1.xml" 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 /><Relationship Id="rId1" Type="http://schemas.openxmlformats.org/officeDocument/2006/relationships/notesMaster" Target="../notesMasters/notesMaster1.xml" 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 /><Relationship Id="rId1" Type="http://schemas.openxmlformats.org/officeDocument/2006/relationships/notesMaster" Target="../notesMasters/notesMaster1.xml" 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 /><Relationship Id="rId1" Type="http://schemas.openxmlformats.org/officeDocument/2006/relationships/notesMaster" Target="../notesMasters/notesMaster1.xml" 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6" name="Google Shape;3196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7" name="Google Shape;31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2" name="Google Shape;324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243" name="Google Shape;32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2" name="Google Shape;324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243" name="Google Shape;32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84699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2" name="Google Shape;324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243" name="Google Shape;32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95052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2" name="Google Shape;324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243" name="Google Shape;32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03575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0" name="Google Shape;33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Google Shape;341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17" name="Google Shape;3417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8" name="Google Shape;3418;p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4" name="Google Shape;343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435" name="Google Shape;343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" name="Google Shape;344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441" name="Google Shape;344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449" name="Google Shape;344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456" name="Google Shape;345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2" name="Google Shape;3202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3" name="Google Shape;32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465" name="Google Shape;346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472" name="Google Shape;347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9" name="Google Shape;347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480" name="Google Shape;348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488" name="Google Shape;348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3" name="Google Shape;349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494" name="Google Shape;349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1" name="Google Shape;3501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502" name="Google Shape;35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7" name="Google Shape;3507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8" name="Google Shape;350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9" name="Google Shape;3529;p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530" name="Google Shape;353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9" name="Google Shape;353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540" name="Google Shape;354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Google Shape;3544;p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5" name="Google Shape;354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2" name="Google Shape;32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2" name="Google Shape;3552;p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3" name="Google Shape;355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1" name="Google Shape;3561;p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2" name="Google Shape;356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9" name="Google Shape;3569;p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0" name="Google Shape;357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5" name="Google Shape;3575;p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6" name="Google Shape;357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1" name="Google Shape;3581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2" name="Google Shape;358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2" name="Google Shape;3592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593" name="Google Shape;359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6" name="Google Shape;3616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617" name="Google Shape;361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" name="Google Shape;3624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625" name="Google Shape;362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2" name="Google Shape;3632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633" name="Google Shape;363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9" name="Google Shape;3639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640" name="Google Shape;364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219" name="Google Shape;3219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lvl="0" indent="-400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/>
          </a:p>
          <a:p>
            <a:pPr marL="800100" lvl="1" indent="-342900" algn="l" rtl="0">
              <a:lnSpc>
                <a:spcPct val="15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Machine Learning, Tom Mitchell</a:t>
            </a:r>
            <a:endParaRPr/>
          </a:p>
          <a:p>
            <a:pPr marL="800100" lvl="1" indent="-342900" algn="l" rtl="0">
              <a:lnSpc>
                <a:spcPct val="15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Read Chapter 1, 2 – Introduction to Machine Learning, 2</a:t>
            </a:r>
            <a:r>
              <a:rPr lang="en-US" sz="1800" baseline="30000"/>
              <a:t>nd</a:t>
            </a:r>
            <a:r>
              <a:rPr lang="en-US" sz="1800"/>
              <a:t> edition, Ethem Alpaydin</a:t>
            </a:r>
            <a:endParaRPr/>
          </a:p>
        </p:txBody>
      </p:sp>
      <p:sp>
        <p:nvSpPr>
          <p:cNvPr id="3220" name="Google Shape;3220;p4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Lecture-1</a:t>
            </a:r>
            <a:endParaRPr/>
          </a:p>
        </p:txBody>
      </p:sp>
      <p:sp>
        <p:nvSpPr>
          <p:cNvPr id="3221" name="Google Shape;3221;p4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6" name="Google Shape;3646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647" name="Google Shape;364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3" name="Google Shape;3653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654" name="Google Shape;365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1" name="Google Shape;3661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662" name="Google Shape;366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8" name="Google Shape;3668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669" name="Google Shape;366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5" name="Google Shape;3675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676" name="Google Shape;367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2" name="Google Shape;3682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683" name="Google Shape;368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9" name="Google Shape;3689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690" name="Google Shape;369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" name="Google Shape;3696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697" name="Google Shape;3697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3" name="Google Shape;3703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704" name="Google Shape;370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0" name="Google Shape;3710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711" name="Google Shape;371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509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509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509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509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A81EA52-360C-4F8D-8A5C-F77999456561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/>
              <a:t>6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549149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" name="Google Shape;3717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718" name="Google Shape;371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3" name="Google Shape;3723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724" name="Google Shape;3724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9" name="Google Shape;3729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730" name="Google Shape;3730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5" name="Google Shape;3735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736" name="Google Shape;3736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6" name="Google Shape;3766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767" name="Google Shape;3767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6" name="Google Shape;3796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797" name="Google Shape;3797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2" name="Google Shape;3802;p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3" name="Google Shape;3803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8" name="Google Shape;3808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9" name="Google Shape;3809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4" name="Google Shape;3814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15" name="Google Shape;3815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3816" name="Google Shape;3816;p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1" name="Google Shape;3821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2" name="Google Shape;3822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3823" name="Google Shape;3823;p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43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Times New Roman"/>
                <a:buNone/>
              </a:pPr>
              <a:t>7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4" name="Google Shape;95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55" name="Google Shape;955;p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158397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" name="Google Shape;3829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0" name="Google Shape;3830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3831" name="Google Shape;3831;p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7" name="Google Shape;3837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838" name="Google Shape;3838;p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9" name="Google Shape;3839;p58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63</a:t>
            </a:fld>
            <a:endParaRPr sz="12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5" name="Google Shape;3845;g2a33f95ab57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846" name="Google Shape;3846;g2a33f95ab57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Google Shape;3850;g2a33f95ab57_0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1" name="Google Shape;3851;g2a33f95ab5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7" name="Google Shape;3857;g2a33f95ab57_0_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8" name="Google Shape;3858;g2a33f95ab5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3" name="Google Shape;3863;g2a33f95ab57_0_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4" name="Google Shape;3864;g2a33f95ab57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" name="Google Shape;3869;g2a33f95ab57_0_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0" name="Google Shape;3870;g2a33f95ab57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5" name="Google Shape;3875;g2a33f95ab57_0_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6" name="Google Shape;3876;g2a33f95ab5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2" name="Google Shape;3882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883" name="Google Shape;3883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7" name="Google Shape;3887;p6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71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88" name="Google Shape;3888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89" name="Google Shape;3889;p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44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Times New Roman"/>
                <a:buNone/>
              </a:pPr>
              <a:t>8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4" name="Google Shape;964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5" name="Google Shape;965;p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5622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Google Shape;3902;p6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72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03" name="Google Shape;3903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04" name="Google Shape;3904;p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0" name="Google Shape;3920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921" name="Google Shape;3921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6" name="Google Shape;3926;p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7" name="Google Shape;3927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Google Shape;3937;p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8" name="Google Shape;3938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8" name="Google Shape;3948;p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9" name="Google Shape;3949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0" name="Google Shape;3960;p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1" name="Google Shape;3961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" name="Google Shape;3973;p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974" name="Google Shape;3974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8" name="Google Shape;3978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979" name="Google Shape;3979;p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0" name="Google Shape;3980;p7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79</a:t>
            </a:fld>
            <a:endParaRPr sz="12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5" name="Google Shape;3985;p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6" name="Google Shape;3986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2" name="Google Shape;3992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993" name="Google Shape;3993;p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4" name="Google Shape;3994;p74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81</a:t>
            </a:fld>
            <a:endParaRPr sz="12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227" name="Google Shape;322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" name="Google Shape;4003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004" name="Google Shape;4004;p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5" name="Google Shape;4005;p75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82</a:t>
            </a:fld>
            <a:endParaRPr sz="12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3" name="Google Shape;4013;p7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4" name="Google Shape;4014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053252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9" name="Google Shape;4019;p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0" name="Google Shape;4020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6" name="Google Shape;4026;p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4027" name="Google Shape;4027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1" name="Google Shape;4031;p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2" name="Google Shape;4032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2" name="Google Shape;4042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4043" name="Google Shape;4043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8" name="Google Shape;4048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4049" name="Google Shape;4049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4" name="Google Shape;4054;p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4055" name="Google Shape;4055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0" name="Google Shape;4060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4061" name="Google Shape;4061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7" name="Google Shape;4067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4068" name="Google Shape;4068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6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32" name="Google Shape;323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33" name="Google Shape;3233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4" name="Google Shape;4074;p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4075" name="Google Shape;4075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1" name="Google Shape;4081;p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2" name="Google Shape;4082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0" name="Google Shape;4090;p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4091" name="Google Shape;4091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Google Shape;4101;p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4102" name="Google Shape;4102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7" name="Google Shape;4107;p8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96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08" name="Google Shape;4108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09" name="Google Shape;4109;p8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5" name="Google Shape;4115;p9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97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16" name="Google Shape;4116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17" name="Google Shape;4117;p9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2" name="Google Shape;4122;p9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3" name="Google Shape;4123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7" name="Google Shape;4127;g2a33f95ab57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8" name="Google Shape;4128;g2a33f95ab5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6.xml" 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6.xml" 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6.xml" 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6.xml" 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6.xml" 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6.xml" 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6.png" /><Relationship Id="rId1" Type="http://schemas.openxmlformats.org/officeDocument/2006/relationships/slideMaster" Target="../slideMasters/slideMaster6.xml" /><Relationship Id="rId4" Type="http://schemas.openxmlformats.org/officeDocument/2006/relationships/image" Target="../media/image8.png" 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6.png" /><Relationship Id="rId1" Type="http://schemas.openxmlformats.org/officeDocument/2006/relationships/slideMaster" Target="../slideMasters/slideMaster6.xml" /><Relationship Id="rId4" Type="http://schemas.openxmlformats.org/officeDocument/2006/relationships/image" Target="../media/image8.png" 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6.png" /><Relationship Id="rId1" Type="http://schemas.openxmlformats.org/officeDocument/2006/relationships/slideMaster" Target="../slideMasters/slideMaster6.xml" /><Relationship Id="rId4" Type="http://schemas.openxmlformats.org/officeDocument/2006/relationships/image" Target="../media/image8.png" 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6.png" /><Relationship Id="rId1" Type="http://schemas.openxmlformats.org/officeDocument/2006/relationships/slideMaster" Target="../slideMasters/slideMaster6.xml" /><Relationship Id="rId4" Type="http://schemas.openxmlformats.org/officeDocument/2006/relationships/image" Target="../media/image8.png" 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6.png" /><Relationship Id="rId1" Type="http://schemas.openxmlformats.org/officeDocument/2006/relationships/slideMaster" Target="../slideMasters/slideMaster6.xml" /><Relationship Id="rId4" Type="http://schemas.openxmlformats.org/officeDocument/2006/relationships/image" Target="../media/image8.png" 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7.xml" 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1.xml" 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7.xml" 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7.xml" 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7.xml" 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8.xml" 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4.jpg" /><Relationship Id="rId1" Type="http://schemas.openxmlformats.org/officeDocument/2006/relationships/slideMaster" Target="../slideMasters/slideMaster8.xml" 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8.xml" 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4.jpg" /><Relationship Id="rId1" Type="http://schemas.openxmlformats.org/officeDocument/2006/relationships/slideMaster" Target="../slideMasters/slideMaster8.xml" 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8.xml" 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8.xml" 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8.xml" 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8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8.xml" 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8.xml" 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8.xml" 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8.xml" 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8.xml" 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8.xml" 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8.xml" 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8.xml" 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8.xml" 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8.xml" 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8.xml" 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8.xml" 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9.xml" 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9.xml" 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4.jpg" /><Relationship Id="rId1" Type="http://schemas.openxmlformats.org/officeDocument/2006/relationships/slideMaster" Target="../slideMasters/slideMaster9.xml" 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9.xml" 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4.jpg" /><Relationship Id="rId1" Type="http://schemas.openxmlformats.org/officeDocument/2006/relationships/slideMaster" Target="../slideMasters/slideMaster9.xml" 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9.xml" 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9.xml" 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9.xml" 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9.xml" 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9.xml" 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9.xml" 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9.xml" 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4.jpg" /><Relationship Id="rId1" Type="http://schemas.openxmlformats.org/officeDocument/2006/relationships/slideMaster" Target="../slideMasters/slideMaster10.xml" 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0.xml" /><Relationship Id="rId4" Type="http://schemas.openxmlformats.org/officeDocument/2006/relationships/image" Target="../media/image8.png" 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0.xml" /><Relationship Id="rId4" Type="http://schemas.openxmlformats.org/officeDocument/2006/relationships/image" Target="../media/image8.png" 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0.xml" /><Relationship Id="rId4" Type="http://schemas.openxmlformats.org/officeDocument/2006/relationships/image" Target="../media/image8.png" 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0.xml" /><Relationship Id="rId4" Type="http://schemas.openxmlformats.org/officeDocument/2006/relationships/image" Target="../media/image8.png" 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0.xml" /><Relationship Id="rId4" Type="http://schemas.openxmlformats.org/officeDocument/2006/relationships/image" Target="../media/image8.png" 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0.xml" /><Relationship Id="rId4" Type="http://schemas.openxmlformats.org/officeDocument/2006/relationships/image" Target="../media/image8.png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0.xml" /><Relationship Id="rId4" Type="http://schemas.openxmlformats.org/officeDocument/2006/relationships/image" Target="../media/image8.png" 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0.xml" /><Relationship Id="rId4" Type="http://schemas.openxmlformats.org/officeDocument/2006/relationships/image" Target="../media/image8.png" 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0.xml" /><Relationship Id="rId4" Type="http://schemas.openxmlformats.org/officeDocument/2006/relationships/image" Target="../media/image8.png" 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0.xml" /><Relationship Id="rId4" Type="http://schemas.openxmlformats.org/officeDocument/2006/relationships/image" Target="../media/image8.png" 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0.xml" /><Relationship Id="rId4" Type="http://schemas.openxmlformats.org/officeDocument/2006/relationships/image" Target="../media/image8.png" 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0.xml" /><Relationship Id="rId4" Type="http://schemas.openxmlformats.org/officeDocument/2006/relationships/image" Target="../media/image8.png" 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0.xml" /><Relationship Id="rId4" Type="http://schemas.openxmlformats.org/officeDocument/2006/relationships/image" Target="../media/image8.png" 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0.xml" /><Relationship Id="rId4" Type="http://schemas.openxmlformats.org/officeDocument/2006/relationships/image" Target="../media/image8.png" 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0.xml" /><Relationship Id="rId4" Type="http://schemas.openxmlformats.org/officeDocument/2006/relationships/image" Target="../media/image8.png" 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0.xml" /><Relationship Id="rId4" Type="http://schemas.openxmlformats.org/officeDocument/2006/relationships/image" Target="../media/image8.png" 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0.xml" /><Relationship Id="rId4" Type="http://schemas.openxmlformats.org/officeDocument/2006/relationships/image" Target="../media/image8.png" 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0.xml" /><Relationship Id="rId4" Type="http://schemas.openxmlformats.org/officeDocument/2006/relationships/image" Target="../media/image8.png" 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0.xml" /><Relationship Id="rId4" Type="http://schemas.openxmlformats.org/officeDocument/2006/relationships/image" Target="../media/image8.png" 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0.xml" /><Relationship Id="rId4" Type="http://schemas.openxmlformats.org/officeDocument/2006/relationships/image" Target="../media/image8.png" 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0.xml" /><Relationship Id="rId4" Type="http://schemas.openxmlformats.org/officeDocument/2006/relationships/image" Target="../media/image8.png" 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0.xml" /><Relationship Id="rId4" Type="http://schemas.openxmlformats.org/officeDocument/2006/relationships/image" Target="../media/image8.png" 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0.xml" /><Relationship Id="rId4" Type="http://schemas.openxmlformats.org/officeDocument/2006/relationships/image" Target="../media/image8.png" 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0.xml" /><Relationship Id="rId4" Type="http://schemas.openxmlformats.org/officeDocument/2006/relationships/image" Target="../media/image8.png" 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0.xml" /><Relationship Id="rId4" Type="http://schemas.openxmlformats.org/officeDocument/2006/relationships/image" Target="../media/image8.png" 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0.xml" /><Relationship Id="rId4" Type="http://schemas.openxmlformats.org/officeDocument/2006/relationships/image" Target="../media/image8.png" 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0.xml" /><Relationship Id="rId4" Type="http://schemas.openxmlformats.org/officeDocument/2006/relationships/image" Target="../media/image8.png" 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0.xml" /><Relationship Id="rId4" Type="http://schemas.openxmlformats.org/officeDocument/2006/relationships/image" Target="../media/image8.png" 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0.xml" /><Relationship Id="rId4" Type="http://schemas.openxmlformats.org/officeDocument/2006/relationships/image" Target="../media/image8.png" 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0.xml" /><Relationship Id="rId4" Type="http://schemas.openxmlformats.org/officeDocument/2006/relationships/image" Target="../media/image8.png" 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0.xml" /><Relationship Id="rId4" Type="http://schemas.openxmlformats.org/officeDocument/2006/relationships/image" Target="../media/image8.png" 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0.xml" /><Relationship Id="rId4" Type="http://schemas.openxmlformats.org/officeDocument/2006/relationships/image" Target="../media/image8.png" 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0.xml" /><Relationship Id="rId4" Type="http://schemas.openxmlformats.org/officeDocument/2006/relationships/image" Target="../media/image8.png" 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0.xml" /><Relationship Id="rId4" Type="http://schemas.openxmlformats.org/officeDocument/2006/relationships/image" Target="../media/image8.png" 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0.xml" /><Relationship Id="rId4" Type="http://schemas.openxmlformats.org/officeDocument/2006/relationships/image" Target="../media/image8.png" 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0.xml" /><Relationship Id="rId4" Type="http://schemas.openxmlformats.org/officeDocument/2006/relationships/image" Target="../media/image8.png" 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0.xml" /><Relationship Id="rId4" Type="http://schemas.openxmlformats.org/officeDocument/2006/relationships/image" Target="../media/image8.png" 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0.xml" /><Relationship Id="rId4" Type="http://schemas.openxmlformats.org/officeDocument/2006/relationships/image" Target="../media/image8.png" 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0.xml" /><Relationship Id="rId4" Type="http://schemas.openxmlformats.org/officeDocument/2006/relationships/image" Target="../media/image8.png" 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0.xml" /><Relationship Id="rId4" Type="http://schemas.openxmlformats.org/officeDocument/2006/relationships/image" Target="../media/image8.png" 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0.xml" /><Relationship Id="rId4" Type="http://schemas.openxmlformats.org/officeDocument/2006/relationships/image" Target="../media/image8.png" 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0.xml" /><Relationship Id="rId4" Type="http://schemas.openxmlformats.org/officeDocument/2006/relationships/image" Target="../media/image8.png" 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0.xml" /><Relationship Id="rId4" Type="http://schemas.openxmlformats.org/officeDocument/2006/relationships/image" Target="../media/image8.png" 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0.xml" /><Relationship Id="rId4" Type="http://schemas.openxmlformats.org/officeDocument/2006/relationships/image" Target="../media/image8.png" 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0.xml" /><Relationship Id="rId4" Type="http://schemas.openxmlformats.org/officeDocument/2006/relationships/image" Target="../media/image8.png" 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0.xml" /><Relationship Id="rId4" Type="http://schemas.openxmlformats.org/officeDocument/2006/relationships/image" Target="../media/image8.png" 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0.xml" /><Relationship Id="rId4" Type="http://schemas.openxmlformats.org/officeDocument/2006/relationships/image" Target="../media/image8.png" 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0.xml" /><Relationship Id="rId4" Type="http://schemas.openxmlformats.org/officeDocument/2006/relationships/image" Target="../media/image8.png" 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0.xml" /><Relationship Id="rId4" Type="http://schemas.openxmlformats.org/officeDocument/2006/relationships/image" Target="../media/image8.png" 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0.xml" /><Relationship Id="rId4" Type="http://schemas.openxmlformats.org/officeDocument/2006/relationships/image" Target="../media/image8.png" 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0.xml" /><Relationship Id="rId4" Type="http://schemas.openxmlformats.org/officeDocument/2006/relationships/image" Target="../media/image8.png" 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0.xml" /><Relationship Id="rId4" Type="http://schemas.openxmlformats.org/officeDocument/2006/relationships/image" Target="../media/image8.png" 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0.xml" /><Relationship Id="rId4" Type="http://schemas.openxmlformats.org/officeDocument/2006/relationships/image" Target="../media/image8.png" /></Relationships>
</file>

<file path=ppt/slideLayouts/_rels/slideLayout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1.xml" 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1.xml" 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11.xml" 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2.xml" 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4.jpg" /><Relationship Id="rId1" Type="http://schemas.openxmlformats.org/officeDocument/2006/relationships/slideMaster" Target="../slideMasters/slideMaster12.xml" 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2.xml" /><Relationship Id="rId4" Type="http://schemas.openxmlformats.org/officeDocument/2006/relationships/image" Target="../media/image8.png" /></Relationships>
</file>

<file path=ppt/slideLayouts/_rels/slideLayout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2.xml" /><Relationship Id="rId4" Type="http://schemas.openxmlformats.org/officeDocument/2006/relationships/image" Target="../media/image8.png" 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2.xml" /><Relationship Id="rId4" Type="http://schemas.openxmlformats.org/officeDocument/2006/relationships/image" Target="../media/image8.png" 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2.xml" /><Relationship Id="rId4" Type="http://schemas.openxmlformats.org/officeDocument/2006/relationships/image" Target="../media/image8.png" 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2.xml" /><Relationship Id="rId4" Type="http://schemas.openxmlformats.org/officeDocument/2006/relationships/image" Target="../media/image8.png" 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2.xml" /><Relationship Id="rId4" Type="http://schemas.openxmlformats.org/officeDocument/2006/relationships/image" Target="../media/image8.png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3.xml" 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2.xml" /><Relationship Id="rId4" Type="http://schemas.openxmlformats.org/officeDocument/2006/relationships/image" Target="../media/image8.png" 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2.xml" /><Relationship Id="rId4" Type="http://schemas.openxmlformats.org/officeDocument/2006/relationships/image" Target="../media/image8.png" 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2.xml" /><Relationship Id="rId4" Type="http://schemas.openxmlformats.org/officeDocument/2006/relationships/image" Target="../media/image8.png" 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2.xml" /><Relationship Id="rId4" Type="http://schemas.openxmlformats.org/officeDocument/2006/relationships/image" Target="../media/image8.png" 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2.xml" /><Relationship Id="rId4" Type="http://schemas.openxmlformats.org/officeDocument/2006/relationships/image" Target="../media/image8.png" 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2.xml" /><Relationship Id="rId4" Type="http://schemas.openxmlformats.org/officeDocument/2006/relationships/image" Target="../media/image8.png" 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2.xml" /><Relationship Id="rId4" Type="http://schemas.openxmlformats.org/officeDocument/2006/relationships/image" Target="../media/image8.png" 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2.xml" /><Relationship Id="rId4" Type="http://schemas.openxmlformats.org/officeDocument/2006/relationships/image" Target="../media/image8.png" 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2.xml" /><Relationship Id="rId4" Type="http://schemas.openxmlformats.org/officeDocument/2006/relationships/image" Target="../media/image8.png" 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2.xml" /><Relationship Id="rId4" Type="http://schemas.openxmlformats.org/officeDocument/2006/relationships/image" Target="../media/image8.png" 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3.xml" /></Relationships>
</file>

<file path=ppt/slideLayouts/_rels/slideLayout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2.xml" /><Relationship Id="rId4" Type="http://schemas.openxmlformats.org/officeDocument/2006/relationships/image" Target="../media/image8.png" 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2.xml" /><Relationship Id="rId4" Type="http://schemas.openxmlformats.org/officeDocument/2006/relationships/image" Target="../media/image8.png" /></Relationships>
</file>

<file path=ppt/slideLayouts/_rels/slideLayout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2.xml" /><Relationship Id="rId4" Type="http://schemas.openxmlformats.org/officeDocument/2006/relationships/image" Target="../media/image8.png" 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2.xml" /><Relationship Id="rId4" Type="http://schemas.openxmlformats.org/officeDocument/2006/relationships/image" Target="../media/image8.png" 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2.xml" /><Relationship Id="rId4" Type="http://schemas.openxmlformats.org/officeDocument/2006/relationships/image" Target="../media/image8.png" 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2.xml" /><Relationship Id="rId4" Type="http://schemas.openxmlformats.org/officeDocument/2006/relationships/image" Target="../media/image8.png" 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2.xml" /><Relationship Id="rId4" Type="http://schemas.openxmlformats.org/officeDocument/2006/relationships/image" Target="../media/image8.png" 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2.xml" /><Relationship Id="rId4" Type="http://schemas.openxmlformats.org/officeDocument/2006/relationships/image" Target="../media/image8.png" 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2.xml" /><Relationship Id="rId4" Type="http://schemas.openxmlformats.org/officeDocument/2006/relationships/image" Target="../media/image8.png" 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2.xml" /><Relationship Id="rId4" Type="http://schemas.openxmlformats.org/officeDocument/2006/relationships/image" Target="../media/image8.png" 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3.xml" 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2.xml" /><Relationship Id="rId4" Type="http://schemas.openxmlformats.org/officeDocument/2006/relationships/image" Target="../media/image8.png" 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2.xml" /><Relationship Id="rId4" Type="http://schemas.openxmlformats.org/officeDocument/2006/relationships/image" Target="../media/image8.png" /></Relationships>
</file>

<file path=ppt/slideLayouts/_rels/slideLayout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2.xml" /><Relationship Id="rId4" Type="http://schemas.openxmlformats.org/officeDocument/2006/relationships/image" Target="../media/image8.png" /></Relationships>
</file>

<file path=ppt/slideLayouts/_rels/slideLayout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2.xml" /><Relationship Id="rId4" Type="http://schemas.openxmlformats.org/officeDocument/2006/relationships/image" Target="../media/image8.png" /></Relationships>
</file>

<file path=ppt/slideLayouts/_rels/slideLayout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2.xml" /><Relationship Id="rId4" Type="http://schemas.openxmlformats.org/officeDocument/2006/relationships/image" Target="../media/image8.png" /></Relationships>
</file>

<file path=ppt/slideLayouts/_rels/slideLayout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2.xml" /><Relationship Id="rId4" Type="http://schemas.openxmlformats.org/officeDocument/2006/relationships/image" Target="../media/image8.png" /></Relationships>
</file>

<file path=ppt/slideLayouts/_rels/slideLayout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2.xml" /><Relationship Id="rId4" Type="http://schemas.openxmlformats.org/officeDocument/2006/relationships/image" Target="../media/image8.png" /></Relationships>
</file>

<file path=ppt/slideLayouts/_rels/slideLayout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2.xml" /><Relationship Id="rId4" Type="http://schemas.openxmlformats.org/officeDocument/2006/relationships/image" Target="../media/image8.png" 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2.xml" /><Relationship Id="rId4" Type="http://schemas.openxmlformats.org/officeDocument/2006/relationships/image" Target="../media/image8.png" /></Relationships>
</file>

<file path=ppt/slideLayouts/_rels/slideLayout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2.xml" /><Relationship Id="rId4" Type="http://schemas.openxmlformats.org/officeDocument/2006/relationships/image" Target="../media/image8.png" 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2.xml" /><Relationship Id="rId4" Type="http://schemas.openxmlformats.org/officeDocument/2006/relationships/image" Target="../media/image8.png" 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2.xml" /><Relationship Id="rId4" Type="http://schemas.openxmlformats.org/officeDocument/2006/relationships/image" Target="../media/image8.png" 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2.xml" /><Relationship Id="rId4" Type="http://schemas.openxmlformats.org/officeDocument/2006/relationships/image" Target="../media/image8.png" 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2.xml" /><Relationship Id="rId4" Type="http://schemas.openxmlformats.org/officeDocument/2006/relationships/image" Target="../media/image8.png" 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2.xml" /><Relationship Id="rId4" Type="http://schemas.openxmlformats.org/officeDocument/2006/relationships/image" Target="../media/image8.png" 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2.xml" /><Relationship Id="rId4" Type="http://schemas.openxmlformats.org/officeDocument/2006/relationships/image" Target="../media/image8.png" 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2.xml" /><Relationship Id="rId4" Type="http://schemas.openxmlformats.org/officeDocument/2006/relationships/image" Target="../media/image8.png" 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2.xml" /><Relationship Id="rId4" Type="http://schemas.openxmlformats.org/officeDocument/2006/relationships/image" Target="../media/image8.png" 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2.xml" /><Relationship Id="rId4" Type="http://schemas.openxmlformats.org/officeDocument/2006/relationships/image" Target="../media/image8.png" 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2.xml" /><Relationship Id="rId4" Type="http://schemas.openxmlformats.org/officeDocument/2006/relationships/image" Target="../media/image8.png" 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2.xml" /><Relationship Id="rId4" Type="http://schemas.openxmlformats.org/officeDocument/2006/relationships/image" Target="../media/image8.png" 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2.xml" /><Relationship Id="rId4" Type="http://schemas.openxmlformats.org/officeDocument/2006/relationships/image" Target="../media/image8.png" /></Relationships>
</file>

<file path=ppt/slideLayouts/_rels/slideLayout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2.xml" /><Relationship Id="rId4" Type="http://schemas.openxmlformats.org/officeDocument/2006/relationships/image" Target="../media/image8.png" 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2.xml" /><Relationship Id="rId4" Type="http://schemas.openxmlformats.org/officeDocument/2006/relationships/image" Target="../media/image8.png" /></Relationships>
</file>

<file path=ppt/slideLayouts/_rels/slideLayout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2.xml" /><Relationship Id="rId4" Type="http://schemas.openxmlformats.org/officeDocument/2006/relationships/image" Target="../media/image8.png" /></Relationships>
</file>

<file path=ppt/slideLayouts/_rels/slideLayout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2.xml" /><Relationship Id="rId4" Type="http://schemas.openxmlformats.org/officeDocument/2006/relationships/image" Target="../media/image8.png" 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2.xml" /><Relationship Id="rId4" Type="http://schemas.openxmlformats.org/officeDocument/2006/relationships/image" Target="../media/image8.png" 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 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 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 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 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 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 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 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 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 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 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 /></Relationships>
</file>

<file path=ppt/slideLayouts/_rels/slideLayout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3.xml" /></Relationships>
</file>

<file path=ppt/slideLayouts/_rels/slideLayout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3.xml" 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 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4.jpg" /><Relationship Id="rId1" Type="http://schemas.openxmlformats.org/officeDocument/2006/relationships/slideMaster" Target="../slideMasters/slideMaster1.xml" 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4.xml" 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4.jpg" /><Relationship Id="rId1" Type="http://schemas.openxmlformats.org/officeDocument/2006/relationships/slideMaster" Target="../slideMasters/slideMaster1.xml" 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4.xml" 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4.xml" 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4.xml" 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4.xml" 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4.xml" 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4.xml" 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4.xml" 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4.xml" 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5.xml" 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6.xml" 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6.xml" 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6.xml" 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6.xml" 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6.xml" 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4.jpg" /><Relationship Id="rId1" Type="http://schemas.openxmlformats.org/officeDocument/2006/relationships/slideMaster" Target="../slideMasters/slideMaster6.xml" 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6.xml" 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6.xml" 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6.xml" 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6.xml" 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6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6.xml" 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6.xml" 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6.xml" 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6.xml" 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6.xml" 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4.jpg" /><Relationship Id="rId1" Type="http://schemas.openxmlformats.org/officeDocument/2006/relationships/slideMaster" Target="../slideMasters/slideMaster6.xml" 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6.xml" 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6.xml" 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6.xml" 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6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4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9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" name="Google Shape;18;p9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" name="Google Shape;19;p9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0" name="Google Shape;20;p94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94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22" name="Google Shape;22;p94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23" name="Google Shape;23;p94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9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" name="Google Shape;25;p9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" name="Google Shape;26;p9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7" name="Google Shape;27;p94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94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29" name="Google Shape;29;p94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30" name="Google Shape;30;p94"/>
          <p:cNvSpPr txBox="1">
            <a:spLocks noGrp="1"/>
          </p:cNvSpPr>
          <p:nvPr>
            <p:ph type="body" idx="1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94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42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3" name="Google Shape;143;p14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4" name="Google Shape;144;p14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5" name="Google Shape;145;p14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46" name="Google Shape;146;p142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47" name="Google Shape;147;p14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8" name="Google Shape;148;p14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9" name="Google Shape;149;p14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150" name="Google Shape;150;p142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4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152" name="Google Shape;152;p142"/>
          <p:cNvSpPr txBox="1"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42"/>
          <p:cNvSpPr>
            <a:spLocks noGrp="1"/>
          </p:cNvSpPr>
          <p:nvPr>
            <p:ph type="pic" idx="2"/>
          </p:nvPr>
        </p:nvSpPr>
        <p:spPr>
          <a:xfrm>
            <a:off x="1792288" y="1828800"/>
            <a:ext cx="5486400" cy="3429000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142"/>
          <p:cNvSpPr txBox="1">
            <a:spLocks noGrp="1"/>
          </p:cNvSpPr>
          <p:nvPr>
            <p:ph type="body" idx="1"/>
          </p:nvPr>
        </p:nvSpPr>
        <p:spPr>
          <a:xfrm>
            <a:off x="1792288" y="5711825"/>
            <a:ext cx="5486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5" name="Google Shape;155;p142"/>
          <p:cNvSpPr txBox="1">
            <a:spLocks noGrp="1"/>
          </p:cNvSpPr>
          <p:nvPr>
            <p:ph type="body" idx="3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>
  <p:cSld name="13_Title and Content"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219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1057" name="Google Shape;1057;p219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1058" name="Google Shape;1058;p21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219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219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61" name="Google Shape;1061;p219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2" name="Google Shape;1062;p219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63" name="Google Shape;1063;p21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21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21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6" name="Google Shape;1066;p219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067" name="Google Shape;1067;p21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21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21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0" name="Google Shape;1070;p219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1" name="Google Shape;1071;p219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and Content">
  <p:cSld name="11_Title and Conten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220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1074" name="Google Shape;1074;p220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1075" name="Google Shape;1075;p220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22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220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78" name="Google Shape;1078;p220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9" name="Google Shape;1079;p220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80" name="Google Shape;1080;p22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22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22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3" name="Google Shape;1083;p220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084" name="Google Shape;1084;p22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22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22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7" name="Google Shape;1087;p220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8" name="Google Shape;1088;p220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and Content">
  <p:cSld name="10_Title and Content"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221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1091" name="Google Shape;1091;p221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1092" name="Google Shape;1092;p221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221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22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95" name="Google Shape;1095;p221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6" name="Google Shape;1096;p221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97" name="Google Shape;1097;p22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22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22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0" name="Google Shape;1100;p221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101" name="Google Shape;1101;p22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22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22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4" name="Google Shape;1104;p221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5" name="Google Shape;1105;p221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and Content">
  <p:cSld name="9_Title and Content"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22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1108" name="Google Shape;1108;p222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1109" name="Google Shape;1109;p222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222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222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12" name="Google Shape;1112;p222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3" name="Google Shape;1113;p222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14" name="Google Shape;1114;p22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22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22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7" name="Google Shape;1117;p222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118" name="Google Shape;1118;p22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22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22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1" name="Google Shape;1121;p222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2" name="Google Shape;1122;p222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and Content">
  <p:cSld name="8_Title and Content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22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1125" name="Google Shape;1125;p223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1126" name="Google Shape;1126;p223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223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223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29" name="Google Shape;1129;p223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0" name="Google Shape;1130;p223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31" name="Google Shape;1131;p22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22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22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4" name="Google Shape;1134;p223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135" name="Google Shape;1135;p22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22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22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8" name="Google Shape;1138;p223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9" name="Google Shape;1139;p223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22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1142" name="Google Shape;1142;p224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1143" name="Google Shape;1143;p224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224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224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46" name="Google Shape;1146;p224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7" name="Google Shape;1147;p224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48" name="Google Shape;1148;p22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22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224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1" name="Google Shape;1151;p224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152" name="Google Shape;1152;p22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22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224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5" name="Google Shape;1155;p224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6" name="Google Shape;1156;p224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8" name="Google Shape;1158;p225"/>
          <p:cNvPicPr preferRelativeResize="0"/>
          <p:nvPr/>
        </p:nvPicPr>
        <p:blipFill rotWithShape="1">
          <a:blip r:embed="rId2">
            <a:alphaModFix amt="50000"/>
          </a:blip>
          <a:srcRect t="-543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2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2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225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2" name="Google Shape;1162;p225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3" name="Google Shape;1163;p225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5" name="Google Shape;1165;p226"/>
          <p:cNvPicPr preferRelativeResize="0"/>
          <p:nvPr/>
        </p:nvPicPr>
        <p:blipFill rotWithShape="1">
          <a:blip r:embed="rId2">
            <a:alphaModFix amt="50000"/>
          </a:blip>
          <a:srcRect t="-543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p2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p2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226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9" name="Google Shape;1169;p226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0" name="Google Shape;1170;p226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">
  <p:cSld name="4_Title and Content"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2" name="Google Shape;1172;p227"/>
          <p:cNvPicPr preferRelativeResize="0"/>
          <p:nvPr/>
        </p:nvPicPr>
        <p:blipFill rotWithShape="1">
          <a:blip r:embed="rId2">
            <a:alphaModFix amt="50000"/>
          </a:blip>
          <a:srcRect t="-543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Google Shape;1173;p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2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227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27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7" name="Google Shape;1177;p227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Content">
  <p:cSld name="5_Title and Content"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9" name="Google Shape;1179;p228"/>
          <p:cNvPicPr preferRelativeResize="0"/>
          <p:nvPr/>
        </p:nvPicPr>
        <p:blipFill rotWithShape="1">
          <a:blip r:embed="rId2">
            <a:alphaModFix amt="50000"/>
          </a:blip>
          <a:srcRect t="-543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2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2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228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3" name="Google Shape;1183;p228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4" name="Google Shape;1184;p228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143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8" name="Google Shape;158;p14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9" name="Google Shape;159;p14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60" name="Google Shape;160;p14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61" name="Google Shape;161;p143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62" name="Google Shape;162;p14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63" name="Google Shape;163;p14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64" name="Google Shape;164;p14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165" name="Google Shape;165;p143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4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167" name="Google Shape;167;p143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143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and Content">
  <p:cSld name="6_Title and Content"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6" name="Google Shape;1186;p229"/>
          <p:cNvPicPr preferRelativeResize="0"/>
          <p:nvPr/>
        </p:nvPicPr>
        <p:blipFill rotWithShape="1">
          <a:blip r:embed="rId2">
            <a:alphaModFix amt="50000"/>
          </a:blip>
          <a:srcRect t="-543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p2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Google Shape;1188;p2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p229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0" name="Google Shape;1190;p229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1" name="Google Shape;1191;p229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 type="obj">
  <p:cSld name="OBJECT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230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194" name="Google Shape;1194;p230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195" name="Google Shape;1195;p23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over Content" type="txOverObj">
  <p:cSld name="TEXT_OVER_OBJECT"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2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8" name="Google Shape;1198;p2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218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9" name="Google Shape;1199;p231"/>
          <p:cNvSpPr txBox="1">
            <a:spLocks noGrp="1"/>
          </p:cNvSpPr>
          <p:nvPr>
            <p:ph type="body" idx="2"/>
          </p:nvPr>
        </p:nvSpPr>
        <p:spPr>
          <a:xfrm>
            <a:off x="457200" y="3938588"/>
            <a:ext cx="8229600" cy="218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0" name="Google Shape;1200;p23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201" name="Google Shape;1201;p23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202" name="Google Shape;1202;p23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Content" type="txAndObj">
  <p:cSld name="TEXT_AND_OBJECT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2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5" name="Google Shape;1205;p23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6" name="Google Shape;1206;p232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7" name="Google Shape;1207;p23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208" name="Google Shape;1208;p232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209" name="Google Shape;1209;p23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2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2" name="Google Shape;1212;p2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213" name="Google Shape;1213;p2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214" name="Google Shape;1214;p2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23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7" name="Google Shape;1217;p234"/>
          <p:cNvSpPr txBox="1">
            <a:spLocks noGrp="1"/>
          </p:cNvSpPr>
          <p:nvPr>
            <p:ph type="body" idx="1"/>
          </p:nvPr>
        </p:nvSpPr>
        <p:spPr>
          <a:xfrm>
            <a:off x="457200" y="1577340"/>
            <a:ext cx="397764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8" name="Google Shape;1218;p234"/>
          <p:cNvSpPr txBox="1">
            <a:spLocks noGrp="1"/>
          </p:cNvSpPr>
          <p:nvPr>
            <p:ph type="body" idx="2"/>
          </p:nvPr>
        </p:nvSpPr>
        <p:spPr>
          <a:xfrm>
            <a:off x="4709160" y="1577340"/>
            <a:ext cx="397764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9" name="Google Shape;1219;p234"/>
          <p:cNvSpPr txBox="1">
            <a:spLocks noGrp="1"/>
          </p:cNvSpPr>
          <p:nvPr>
            <p:ph type="ftr" idx="11"/>
          </p:nvPr>
        </p:nvSpPr>
        <p:spPr>
          <a:xfrm>
            <a:off x="4096345" y="6564312"/>
            <a:ext cx="951547" cy="169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50" b="0" i="0">
                <a:solidFill>
                  <a:srgbClr val="7F7F7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220" name="Google Shape;1220;p234"/>
          <p:cNvSpPr txBox="1">
            <a:spLocks noGrp="1"/>
          </p:cNvSpPr>
          <p:nvPr>
            <p:ph type="dt" idx="10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221" name="Google Shape;1221;p234"/>
          <p:cNvSpPr txBox="1">
            <a:spLocks noGrp="1"/>
          </p:cNvSpPr>
          <p:nvPr>
            <p:ph type="sldNum" idx="12"/>
          </p:nvPr>
        </p:nvSpPr>
        <p:spPr>
          <a:xfrm>
            <a:off x="8736711" y="6549624"/>
            <a:ext cx="173831" cy="18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857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Libre Franklin Medium"/>
              <a:buNone/>
              <a:defRPr sz="825" b="0" i="0" u="none" strike="noStrike" cap="non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28575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Libre Franklin Medium"/>
              <a:buNone/>
              <a:defRPr sz="825" b="0" i="0" u="none" strike="noStrike" cap="non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marL="28575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Libre Franklin Medium"/>
              <a:buNone/>
              <a:defRPr sz="825" b="0" i="0" u="none" strike="noStrike" cap="non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marL="28575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Libre Franklin Medium"/>
              <a:buNone/>
              <a:defRPr sz="825" b="0" i="0" u="none" strike="noStrike" cap="non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marL="28575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Libre Franklin Medium"/>
              <a:buNone/>
              <a:defRPr sz="825" b="0" i="0" u="none" strike="noStrike" cap="non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marL="28575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Libre Franklin Medium"/>
              <a:buNone/>
              <a:defRPr sz="825" b="0" i="0" u="none" strike="noStrike" cap="non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marL="28575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Libre Franklin Medium"/>
              <a:buNone/>
              <a:defRPr sz="825" b="0" i="0" u="none" strike="noStrike" cap="non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marL="28575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Libre Franklin Medium"/>
              <a:buNone/>
              <a:defRPr sz="825" b="0" i="0" u="none" strike="noStrike" cap="non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marL="28575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Libre Franklin Medium"/>
              <a:buNone/>
              <a:defRPr sz="825" b="0" i="0" u="none" strike="noStrike" cap="non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pPr marL="28575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Title and Content">
  <p:cSld name="17_Title and Content"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23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774" b="0" i="0">
                <a:solidFill>
                  <a:srgbClr val="3333B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4" name="Google Shape;1224;p2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7030" algn="l">
              <a:spcBef>
                <a:spcPts val="436"/>
              </a:spcBef>
              <a:spcAft>
                <a:spcPts val="0"/>
              </a:spcAft>
              <a:buClr>
                <a:schemeClr val="dk1"/>
              </a:buClr>
              <a:buSzPts val="2180"/>
              <a:buChar char="•"/>
              <a:defRPr sz="2180" b="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5" name="Google Shape;1225;p235"/>
          <p:cNvSpPr txBox="1">
            <a:spLocks noGrp="1"/>
          </p:cNvSpPr>
          <p:nvPr>
            <p:ph type="ftr" idx="11"/>
          </p:nvPr>
        </p:nvSpPr>
        <p:spPr>
          <a:xfrm>
            <a:off x="3108960" y="6377940"/>
            <a:ext cx="2926080" cy="342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226" name="Google Shape;1226;p235"/>
          <p:cNvSpPr txBox="1">
            <a:spLocks noGrp="1"/>
          </p:cNvSpPr>
          <p:nvPr>
            <p:ph type="dt" idx="10"/>
          </p:nvPr>
        </p:nvSpPr>
        <p:spPr>
          <a:xfrm>
            <a:off x="457201" y="6377940"/>
            <a:ext cx="2103120" cy="342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227" name="Google Shape;1227;p235"/>
          <p:cNvSpPr txBox="1">
            <a:spLocks noGrp="1"/>
          </p:cNvSpPr>
          <p:nvPr>
            <p:ph type="sldNum" idx="12"/>
          </p:nvPr>
        </p:nvSpPr>
        <p:spPr>
          <a:xfrm>
            <a:off x="6583681" y="6377940"/>
            <a:ext cx="2103120" cy="342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112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242" name="Google Shape;1242;p112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243" name="Google Shape;1243;p112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one">
  <p:cSld name="Blank_one"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113"/>
          <p:cNvSpPr txBox="1"/>
          <p:nvPr/>
        </p:nvSpPr>
        <p:spPr>
          <a:xfrm>
            <a:off x="8153400" y="6550026"/>
            <a:ext cx="990600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825"/>
              <a:buFont typeface="Arial"/>
              <a:buNone/>
            </a:pPr>
            <a:r>
              <a:rPr lang="en-US" sz="825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825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</a:t>
            </a:r>
            <a:endParaRPr sz="825" b="0" i="0" u="none" strike="noStrike" cap="none">
              <a:solidFill>
                <a:srgbClr val="1011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6" name="Google Shape;1246;p113"/>
          <p:cNvGrpSpPr/>
          <p:nvPr/>
        </p:nvGrpSpPr>
        <p:grpSpPr>
          <a:xfrm>
            <a:off x="2084388" y="6550027"/>
            <a:ext cx="7059612" cy="49213"/>
            <a:chOff x="2083888" y="6550671"/>
            <a:chExt cx="7060112" cy="48665"/>
          </a:xfrm>
        </p:grpSpPr>
        <p:sp>
          <p:nvSpPr>
            <p:cNvPr id="1247" name="Google Shape;1247;p113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113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113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50" name="Google Shape;1250;p113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1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1" name="Google Shape;1251;p113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252" name="Google Shape;1252;p1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1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11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5" name="Google Shape;1255;p113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256" name="Google Shape;1256;p1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1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11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15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78" name="Google Shape;1278;p115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9" name="Google Shape;1279;p115"/>
          <p:cNvSpPr txBox="1">
            <a:spLocks noGrp="1"/>
          </p:cNvSpPr>
          <p:nvPr>
            <p:ph type="ft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280" name="Google Shape;1280;p115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144"/>
          <p:cNvGrpSpPr/>
          <p:nvPr/>
        </p:nvGrpSpPr>
        <p:grpSpPr>
          <a:xfrm rot="5400000">
            <a:off x="5006182" y="2567781"/>
            <a:ext cx="5181600" cy="46037"/>
            <a:chOff x="1905000" y="6553200"/>
            <a:chExt cx="7010400" cy="45719"/>
          </a:xfrm>
        </p:grpSpPr>
        <p:sp>
          <p:nvSpPr>
            <p:cNvPr id="171" name="Google Shape;171;p144"/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72" name="Google Shape;172;p144"/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73" name="Google Shape;173;p144"/>
            <p:cNvSpPr/>
            <p:nvPr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174" name="Google Shape;174;p144" descr="Picture 7.png"/>
          <p:cNvPicPr preferRelativeResize="0"/>
          <p:nvPr/>
        </p:nvPicPr>
        <p:blipFill rotWithShape="1">
          <a:blip r:embed="rId2">
            <a:alphaModFix/>
          </a:blip>
          <a:srcRect l="5336" t="1923"/>
          <a:stretch/>
        </p:blipFill>
        <p:spPr>
          <a:xfrm>
            <a:off x="-7938" y="381000"/>
            <a:ext cx="692151" cy="21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44"/>
          <p:cNvSpPr txBox="1"/>
          <p:nvPr/>
        </p:nvSpPr>
        <p:spPr>
          <a:xfrm rot="5400000">
            <a:off x="-2794793" y="3809206"/>
            <a:ext cx="5867400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9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176" name="Google Shape;176;p144"/>
          <p:cNvSpPr txBox="1">
            <a:spLocks noGrp="1"/>
          </p:cNvSpPr>
          <p:nvPr>
            <p:ph type="body" idx="1"/>
          </p:nvPr>
        </p:nvSpPr>
        <p:spPr>
          <a:xfrm rot="5400000">
            <a:off x="1303338" y="296862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p144"/>
          <p:cNvSpPr txBox="1">
            <a:spLocks noGrp="1"/>
          </p:cNvSpPr>
          <p:nvPr>
            <p:ph type="body" idx="2"/>
          </p:nvPr>
        </p:nvSpPr>
        <p:spPr>
          <a:xfrm rot="5400000">
            <a:off x="5410200" y="2743200"/>
            <a:ext cx="5867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236"/>
          <p:cNvSpPr txBox="1"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83" name="Google Shape;1283;p23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42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84" name="Google Shape;1284;p236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285" name="Google Shape;1285;p236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286" name="Google Shape;1286;p236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_Title and Content">
  <p:cSld name="37_Title and Content"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37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89" name="Google Shape;1289;p237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0" name="Google Shape;1290;p237"/>
          <p:cNvSpPr txBox="1">
            <a:spLocks noGrp="1"/>
          </p:cNvSpPr>
          <p:nvPr>
            <p:ph type="ft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291" name="Google Shape;1291;p237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_Title and Content">
  <p:cSld name="36_Title and Content"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238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94" name="Google Shape;1294;p238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5" name="Google Shape;1295;p238"/>
          <p:cNvSpPr txBox="1">
            <a:spLocks noGrp="1"/>
          </p:cNvSpPr>
          <p:nvPr>
            <p:ph type="ft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296" name="Google Shape;1296;p238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_Title and Content">
  <p:cSld name="35_Title and Content"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239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99" name="Google Shape;1299;p239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0" name="Google Shape;1300;p239"/>
          <p:cNvSpPr txBox="1">
            <a:spLocks noGrp="1"/>
          </p:cNvSpPr>
          <p:nvPr>
            <p:ph type="ft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301" name="Google Shape;1301;p239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_Title and Content">
  <p:cSld name="34_Title and Content"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240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04" name="Google Shape;1304;p240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5" name="Google Shape;1305;p240"/>
          <p:cNvSpPr txBox="1">
            <a:spLocks noGrp="1"/>
          </p:cNvSpPr>
          <p:nvPr>
            <p:ph type="ft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306" name="Google Shape;1306;p240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_Title and Content">
  <p:cSld name="33_Title and Content"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241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09" name="Google Shape;1309;p241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0" name="Google Shape;1310;p241"/>
          <p:cNvSpPr txBox="1">
            <a:spLocks noGrp="1"/>
          </p:cNvSpPr>
          <p:nvPr>
            <p:ph type="ft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311" name="Google Shape;1311;p241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Title and Content">
  <p:cSld name="32_Title and Content"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42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14" name="Google Shape;1314;p242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5" name="Google Shape;1315;p242"/>
          <p:cNvSpPr txBox="1">
            <a:spLocks noGrp="1"/>
          </p:cNvSpPr>
          <p:nvPr>
            <p:ph type="ft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316" name="Google Shape;1316;p242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_Title and Content">
  <p:cSld name="31_Title and Content"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243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19" name="Google Shape;1319;p243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0" name="Google Shape;1320;p243"/>
          <p:cNvSpPr txBox="1">
            <a:spLocks noGrp="1"/>
          </p:cNvSpPr>
          <p:nvPr>
            <p:ph type="ft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321" name="Google Shape;1321;p243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Title and Content">
  <p:cSld name="30_Title and Content"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244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24" name="Google Shape;1324;p244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5" name="Google Shape;1325;p244"/>
          <p:cNvSpPr txBox="1">
            <a:spLocks noGrp="1"/>
          </p:cNvSpPr>
          <p:nvPr>
            <p:ph type="ft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326" name="Google Shape;1326;p244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Title and Content">
  <p:cSld name="29_Title and Content"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245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29" name="Google Shape;1329;p245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0" name="Google Shape;1330;p245"/>
          <p:cNvSpPr txBox="1">
            <a:spLocks noGrp="1"/>
          </p:cNvSpPr>
          <p:nvPr>
            <p:ph type="ft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331" name="Google Shape;1331;p245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5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45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1" name="Google Shape;181;p14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2" name="Google Shape;182;p14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83" name="Google Shape;183;p145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45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185" name="Google Shape;185;p145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186" name="Google Shape;186;p145"/>
          <p:cNvSpPr txBox="1">
            <a:spLocks noGrp="1"/>
          </p:cNvSpPr>
          <p:nvPr>
            <p:ph type="body" idx="1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145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Title and Content">
  <p:cSld name="28_Title and Content"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246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34" name="Google Shape;1334;p246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5" name="Google Shape;1335;p246"/>
          <p:cNvSpPr txBox="1">
            <a:spLocks noGrp="1"/>
          </p:cNvSpPr>
          <p:nvPr>
            <p:ph type="ft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336" name="Google Shape;1336;p246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Title and Content">
  <p:cSld name="27_Title and Content"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247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39" name="Google Shape;1339;p247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0" name="Google Shape;1340;p247"/>
          <p:cNvSpPr txBox="1">
            <a:spLocks noGrp="1"/>
          </p:cNvSpPr>
          <p:nvPr>
            <p:ph type="ft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341" name="Google Shape;1341;p247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Title and Content">
  <p:cSld name="26_Title and Content"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248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4" name="Google Shape;1344;p248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5" name="Google Shape;1345;p248"/>
          <p:cNvSpPr txBox="1">
            <a:spLocks noGrp="1"/>
          </p:cNvSpPr>
          <p:nvPr>
            <p:ph type="ft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346" name="Google Shape;1346;p248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Title and Content">
  <p:cSld name="25_Title and Content"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249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9" name="Google Shape;1349;p249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0" name="Google Shape;1350;p249"/>
          <p:cNvSpPr txBox="1">
            <a:spLocks noGrp="1"/>
          </p:cNvSpPr>
          <p:nvPr>
            <p:ph type="ft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351" name="Google Shape;1351;p249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Title and Content">
  <p:cSld name="24_Title and Content"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250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54" name="Google Shape;1354;p250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5" name="Google Shape;1355;p250"/>
          <p:cNvSpPr txBox="1">
            <a:spLocks noGrp="1"/>
          </p:cNvSpPr>
          <p:nvPr>
            <p:ph type="ft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356" name="Google Shape;1356;p250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Title and Content">
  <p:cSld name="23_Title and Content"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251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59" name="Google Shape;1359;p251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0" name="Google Shape;1360;p251"/>
          <p:cNvSpPr txBox="1">
            <a:spLocks noGrp="1"/>
          </p:cNvSpPr>
          <p:nvPr>
            <p:ph type="ft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361" name="Google Shape;1361;p251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Title and Content">
  <p:cSld name="22_Title and Content"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252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64" name="Google Shape;1364;p252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5" name="Google Shape;1365;p252"/>
          <p:cNvSpPr txBox="1">
            <a:spLocks noGrp="1"/>
          </p:cNvSpPr>
          <p:nvPr>
            <p:ph type="ft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366" name="Google Shape;1366;p252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Title and Content">
  <p:cSld name="21_Title and Content"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253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69" name="Google Shape;1369;p253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0" name="Google Shape;1370;p253"/>
          <p:cNvSpPr txBox="1">
            <a:spLocks noGrp="1"/>
          </p:cNvSpPr>
          <p:nvPr>
            <p:ph type="ft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371" name="Google Shape;1371;p253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Title and Content">
  <p:cSld name="20_Title and Content"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254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74" name="Google Shape;1374;p254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5" name="Google Shape;1375;p254"/>
          <p:cNvSpPr txBox="1">
            <a:spLocks noGrp="1"/>
          </p:cNvSpPr>
          <p:nvPr>
            <p:ph type="ft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376" name="Google Shape;1376;p254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and Content">
  <p:cSld name="19_Title and Content"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255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79" name="Google Shape;1379;p255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0" name="Google Shape;1380;p255"/>
          <p:cNvSpPr txBox="1">
            <a:spLocks noGrp="1"/>
          </p:cNvSpPr>
          <p:nvPr>
            <p:ph type="ft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381" name="Google Shape;1381;p255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type="blank">
  <p:cSld name="BLANK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4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4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Title and Content">
  <p:cSld name="18_Title and Content"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256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84" name="Google Shape;1384;p256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5" name="Google Shape;1385;p256"/>
          <p:cNvSpPr txBox="1">
            <a:spLocks noGrp="1"/>
          </p:cNvSpPr>
          <p:nvPr>
            <p:ph type="ft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386" name="Google Shape;1386;p256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Title and Content">
  <p:cSld name="17_Title and Content"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257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89" name="Google Shape;1389;p257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0" name="Google Shape;1390;p257"/>
          <p:cNvSpPr txBox="1">
            <a:spLocks noGrp="1"/>
          </p:cNvSpPr>
          <p:nvPr>
            <p:ph type="ft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391" name="Google Shape;1391;p257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and Content">
  <p:cSld name="16_Title and Content"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258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94" name="Google Shape;1394;p258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5" name="Google Shape;1395;p258"/>
          <p:cNvSpPr txBox="1">
            <a:spLocks noGrp="1"/>
          </p:cNvSpPr>
          <p:nvPr>
            <p:ph type="ft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396" name="Google Shape;1396;p258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Title and Content">
  <p:cSld name="15_Title and Content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259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99" name="Google Shape;1399;p259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0" name="Google Shape;1400;p259"/>
          <p:cNvSpPr txBox="1">
            <a:spLocks noGrp="1"/>
          </p:cNvSpPr>
          <p:nvPr>
            <p:ph type="ft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01" name="Google Shape;1401;p259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>
  <p:cSld name="14_Title and Content"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260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04" name="Google Shape;1404;p260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5" name="Google Shape;1405;p260"/>
          <p:cNvSpPr txBox="1">
            <a:spLocks noGrp="1"/>
          </p:cNvSpPr>
          <p:nvPr>
            <p:ph type="ft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06" name="Google Shape;1406;p260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>
  <p:cSld name="13_Title and Content"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261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09" name="Google Shape;1409;p261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0" name="Google Shape;1410;p261"/>
          <p:cNvSpPr txBox="1">
            <a:spLocks noGrp="1"/>
          </p:cNvSpPr>
          <p:nvPr>
            <p:ph type="ft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11" name="Google Shape;1411;p261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and Content">
  <p:cSld name="12_Title and Content"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262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14" name="Google Shape;1414;p262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5" name="Google Shape;1415;p262"/>
          <p:cNvSpPr txBox="1">
            <a:spLocks noGrp="1"/>
          </p:cNvSpPr>
          <p:nvPr>
            <p:ph type="ft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16" name="Google Shape;1416;p262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Content">
  <p:cSld name="5_Title and Content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263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19" name="Google Shape;1419;p263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0" name="Google Shape;1420;p263"/>
          <p:cNvSpPr txBox="1">
            <a:spLocks noGrp="1"/>
          </p:cNvSpPr>
          <p:nvPr>
            <p:ph type="ft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21" name="Google Shape;1421;p263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">
  <p:cSld name="4_Title and Content"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264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24" name="Google Shape;1424;p264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5" name="Google Shape;1425;p264"/>
          <p:cNvSpPr txBox="1">
            <a:spLocks noGrp="1"/>
          </p:cNvSpPr>
          <p:nvPr>
            <p:ph type="ft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26" name="Google Shape;1426;p264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265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29" name="Google Shape;1429;p265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0" name="Google Shape;1430;p265"/>
          <p:cNvSpPr txBox="1">
            <a:spLocks noGrp="1"/>
          </p:cNvSpPr>
          <p:nvPr>
            <p:ph type="ft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31" name="Google Shape;1431;p265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  <a:defRPr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8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206" name="Google Shape;206;p98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207" name="Google Shape;207;p98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08" name="Google Shape;208;p98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09" name="Google Shape;209;p98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210" name="Google Shape;210;p98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98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12" name="Google Shape;212;p9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13" name="Google Shape;213;p9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14" name="Google Shape;214;p9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215" name="Google Shape;215;p98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216" name="Google Shape;216;p9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17" name="Google Shape;217;p9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18" name="Google Shape;218;p9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19" name="Google Shape;219;p98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0" name="Google Shape;220;p98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266"/>
          <p:cNvSpPr txBox="1"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34" name="Google Shape;1434;p26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35" name="Google Shape;1435;p266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36" name="Google Shape;1436;p266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37" name="Google Shape;1437;p266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26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40" name="Google Shape;1440;p267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marL="1828800" lvl="3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–"/>
              <a:defRPr sz="1350"/>
            </a:lvl4pPr>
            <a:lvl5pPr marL="2286000" lvl="4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»"/>
              <a:defRPr sz="1350"/>
            </a:lvl5pPr>
            <a:lvl6pPr marL="2743200" lvl="5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6pPr>
            <a:lvl7pPr marL="3200400" lvl="6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7pPr>
            <a:lvl8pPr marL="3657600" lvl="7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8pPr>
            <a:lvl9pPr marL="4114800" lvl="8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9pPr>
          </a:lstStyle>
          <a:p>
            <a:endParaRPr/>
          </a:p>
        </p:txBody>
      </p:sp>
      <p:sp>
        <p:nvSpPr>
          <p:cNvPr id="1441" name="Google Shape;1441;p267"/>
          <p:cNvSpPr txBox="1">
            <a:spLocks noGrp="1"/>
          </p:cNvSpPr>
          <p:nvPr>
            <p:ph type="body" idx="2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marL="1828800" lvl="3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–"/>
              <a:defRPr sz="1350"/>
            </a:lvl4pPr>
            <a:lvl5pPr marL="2286000" lvl="4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»"/>
              <a:defRPr sz="1350"/>
            </a:lvl5pPr>
            <a:lvl6pPr marL="2743200" lvl="5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6pPr>
            <a:lvl7pPr marL="3200400" lvl="6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7pPr>
            <a:lvl8pPr marL="3657600" lvl="7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8pPr>
            <a:lvl9pPr marL="4114800" lvl="8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9pPr>
          </a:lstStyle>
          <a:p>
            <a:endParaRPr/>
          </a:p>
        </p:txBody>
      </p:sp>
      <p:sp>
        <p:nvSpPr>
          <p:cNvPr id="1442" name="Google Shape;1442;p267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43" name="Google Shape;1443;p267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44" name="Google Shape;1444;p267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26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47" name="Google Shape;1447;p26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448" name="Google Shape;1448;p26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marL="1371600" lvl="2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1449" name="Google Shape;1449;p268"/>
          <p:cNvSpPr txBox="1">
            <a:spLocks noGrp="1"/>
          </p:cNvSpPr>
          <p:nvPr>
            <p:ph type="body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450" name="Google Shape;1450;p268"/>
          <p:cNvSpPr txBox="1">
            <a:spLocks noGrp="1"/>
          </p:cNvSpPr>
          <p:nvPr>
            <p:ph type="body" idx="4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marL="1371600" lvl="2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1451" name="Google Shape;1451;p268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52" name="Google Shape;1452;p268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53" name="Google Shape;1453;p268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26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56" name="Google Shape;1456;p269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57" name="Google Shape;1457;p269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58" name="Google Shape;1458;p269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270"/>
          <p:cNvSpPr txBox="1"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61" name="Google Shape;1461;p270"/>
          <p:cNvSpPr txBox="1">
            <a:spLocks noGrp="1"/>
          </p:cNvSpPr>
          <p:nvPr>
            <p:ph type="body"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 sz="1500"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462" name="Google Shape;1462;p270"/>
          <p:cNvSpPr txBox="1">
            <a:spLocks noGrp="1"/>
          </p:cNvSpPr>
          <p:nvPr>
            <p:ph type="body" idx="2"/>
          </p:nvPr>
        </p:nvSpPr>
        <p:spPr>
          <a:xfrm>
            <a:off x="457201" y="1435102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1pPr>
            <a:lvl2pPr marL="914400" lvl="1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marL="1371600" lvl="2" indent="-228600" algn="l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3pPr>
            <a:lvl4pPr marL="1828800" lvl="3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4pPr>
            <a:lvl5pPr marL="2286000" lvl="4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5pPr>
            <a:lvl6pPr marL="2743200" lvl="5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6pPr>
            <a:lvl7pPr marL="3200400" lvl="6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7pPr>
            <a:lvl8pPr marL="3657600" lvl="7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8pPr>
            <a:lvl9pPr marL="4114800" lvl="8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9pPr>
          </a:lstStyle>
          <a:p>
            <a:endParaRPr/>
          </a:p>
        </p:txBody>
      </p:sp>
      <p:sp>
        <p:nvSpPr>
          <p:cNvPr id="1463" name="Google Shape;1463;p270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64" name="Google Shape;1464;p270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65" name="Google Shape;1465;p270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27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68" name="Google Shape;1468;p27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469" name="Google Shape;1469;p27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1pPr>
            <a:lvl2pPr marL="914400" lvl="1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marL="1371600" lvl="2" indent="-228600" algn="l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3pPr>
            <a:lvl4pPr marL="1828800" lvl="3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4pPr>
            <a:lvl5pPr marL="2286000" lvl="4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5pPr>
            <a:lvl6pPr marL="2743200" lvl="5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6pPr>
            <a:lvl7pPr marL="3200400" lvl="6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7pPr>
            <a:lvl8pPr marL="3657600" lvl="7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8pPr>
            <a:lvl9pPr marL="4114800" lvl="8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9pPr>
          </a:lstStyle>
          <a:p>
            <a:endParaRPr/>
          </a:p>
        </p:txBody>
      </p:sp>
      <p:sp>
        <p:nvSpPr>
          <p:cNvPr id="1470" name="Google Shape;1470;p271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71" name="Google Shape;1471;p271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72" name="Google Shape;1472;p271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27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75" name="Google Shape;1475;p272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7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6" name="Google Shape;1476;p272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77" name="Google Shape;1477;p272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78" name="Google Shape;1478;p272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273"/>
          <p:cNvSpPr txBox="1">
            <a:spLocks noGrp="1"/>
          </p:cNvSpPr>
          <p:nvPr>
            <p:ph type="title"/>
          </p:nvPr>
        </p:nvSpPr>
        <p:spPr>
          <a:xfrm rot="5400000">
            <a:off x="4732338" y="2171703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81" name="Google Shape;1481;p27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2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2" name="Google Shape;1482;p273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83" name="Google Shape;1483;p273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84" name="Google Shape;1484;p273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74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ahoma"/>
              <a:buNone/>
            </a:pP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7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ahoma"/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8" name="Google Shape;1488;p27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ahoma"/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9" name="Google Shape;1489;p27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ahoma"/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0" name="Google Shape;1490;p274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2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274"/>
          <p:cNvSpPr txBox="1"/>
          <p:nvPr/>
        </p:nvSpPr>
        <p:spPr>
          <a:xfrm>
            <a:off x="-76200" y="5257800"/>
            <a:ext cx="2209800" cy="42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75"/>
              <a:buFont typeface="Arial"/>
              <a:buNone/>
            </a:pPr>
            <a:r>
              <a:rPr lang="en-US" sz="2175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175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1492" name="Google Shape;1492;p274"/>
          <p:cNvSpPr txBox="1"/>
          <p:nvPr/>
        </p:nvSpPr>
        <p:spPr>
          <a:xfrm>
            <a:off x="152400" y="5667376"/>
            <a:ext cx="19050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1493" name="Google Shape;1493;p274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ahoma"/>
              <a:buNone/>
            </a:pP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4" name="Google Shape;1494;p27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ahoma"/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5" name="Google Shape;1495;p27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ahoma"/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6" name="Google Shape;1496;p27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ahoma"/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7" name="Google Shape;1497;p274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2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1498" name="Google Shape;1498;p274"/>
          <p:cNvSpPr txBox="1"/>
          <p:nvPr/>
        </p:nvSpPr>
        <p:spPr>
          <a:xfrm>
            <a:off x="-76200" y="5257800"/>
            <a:ext cx="2209800" cy="42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75"/>
              <a:buFont typeface="Arial"/>
              <a:buNone/>
            </a:pPr>
            <a:r>
              <a:rPr lang="en-US" sz="2175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175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1499" name="Google Shape;1499;p274"/>
          <p:cNvSpPr txBox="1"/>
          <p:nvPr/>
        </p:nvSpPr>
        <p:spPr>
          <a:xfrm>
            <a:off x="152400" y="5667376"/>
            <a:ext cx="19050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1500" name="Google Shape;1500;p274"/>
          <p:cNvSpPr txBox="1">
            <a:spLocks noGrp="1"/>
          </p:cNvSpPr>
          <p:nvPr>
            <p:ph type="body" idx="1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1" name="Google Shape;1501;p274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01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3" name="Google Shape;223;p10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101"/>
          <p:cNvSpPr txBox="1">
            <a:spLocks noGrp="1"/>
          </p:cNvSpPr>
          <p:nvPr>
            <p:ph type="ft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25" name="Google Shape;225;p101"/>
          <p:cNvSpPr txBox="1">
            <a:spLocks noGrp="1"/>
          </p:cNvSpPr>
          <p:nvPr>
            <p:ph type="sldNum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281"/>
          <p:cNvSpPr txBox="1"/>
          <p:nvPr/>
        </p:nvSpPr>
        <p:spPr>
          <a:xfrm>
            <a:off x="3276600" y="6596065"/>
            <a:ext cx="5867400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825"/>
              <a:buFont typeface="Arial"/>
              <a:buNone/>
            </a:pPr>
            <a:r>
              <a:rPr lang="en-US" sz="825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825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1510" name="Google Shape;1510;p281"/>
          <p:cNvGrpSpPr/>
          <p:nvPr/>
        </p:nvGrpSpPr>
        <p:grpSpPr>
          <a:xfrm>
            <a:off x="2084388" y="6550027"/>
            <a:ext cx="7059612" cy="49213"/>
            <a:chOff x="2083888" y="6550671"/>
            <a:chExt cx="7060112" cy="48665"/>
          </a:xfrm>
        </p:grpSpPr>
        <p:sp>
          <p:nvSpPr>
            <p:cNvPr id="1511" name="Google Shape;1511;p281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p281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p28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14" name="Google Shape;1514;p281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1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5" name="Google Shape;1515;p281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516" name="Google Shape;1516;p28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1517;p28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8" name="Google Shape;1518;p28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9" name="Google Shape;1519;p281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20" name="Google Shape;1520;p28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28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28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23" name="Google Shape;1523;p281"/>
          <p:cNvSpPr txBox="1">
            <a:spLocks noGrp="1"/>
          </p:cNvSpPr>
          <p:nvPr>
            <p:ph type="body" idx="1"/>
          </p:nvPr>
        </p:nvSpPr>
        <p:spPr>
          <a:xfrm>
            <a:off x="304800" y="149383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01141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4" name="Google Shape;1524;p281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7" name="Google Shape;1527;p283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28" name="Google Shape;1528;p28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9" name="Google Shape;1529;p28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0" name="Google Shape;1530;p28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1" name="Google Shape;1531;p283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532" name="Google Shape;1532;p28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3" name="Google Shape;1533;p28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Google Shape;1534;p28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35" name="Google Shape;1535;p283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6" name="Google Shape;1536;p28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/>
          </a:p>
        </p:txBody>
      </p:sp>
      <p:sp>
        <p:nvSpPr>
          <p:cNvPr id="1537" name="Google Shape;1537;p283"/>
          <p:cNvSpPr txBox="1">
            <a:spLocks noGrp="1"/>
          </p:cNvSpPr>
          <p:nvPr>
            <p:ph type="body" idx="1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5" name="Google Shape;1545;p118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46" name="Google Shape;1546;p11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11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p11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9" name="Google Shape;1549;p118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550" name="Google Shape;1550;p11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11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11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53" name="Google Shape;1553;p118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4" name="Google Shape;1554;p118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/>
          </a:p>
        </p:txBody>
      </p:sp>
      <p:sp>
        <p:nvSpPr>
          <p:cNvPr id="1555" name="Google Shape;1555;p118"/>
          <p:cNvSpPr txBox="1">
            <a:spLocks noGrp="1"/>
          </p:cNvSpPr>
          <p:nvPr>
            <p:ph type="body" idx="1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284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8" name="Google Shape;1558;p28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9" name="Google Shape;1559;p28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0" name="Google Shape;1560;p28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1" name="Google Shape;1561;p284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1562" name="Google Shape;1562;p284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1563" name="Google Shape;1563;p284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1564" name="Google Shape;1564;p284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285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7" name="Google Shape;1567;p285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8" name="Google Shape;1568;p28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9" name="Google Shape;1569;p28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0" name="Google Shape;1570;p285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1571" name="Google Shape;1571;p285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1572" name="Google Shape;1572;p285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1573" name="Google Shape;1573;p285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4" name="Google Shape;1574;p285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5" name="Google Shape;1575;p28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6" name="Google Shape;1576;p28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7" name="Google Shape;1577;p285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85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1579" name="Google Shape;1579;p285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1580" name="Google Shape;1580;p285"/>
          <p:cNvSpPr txBox="1">
            <a:spLocks noGrp="1"/>
          </p:cNvSpPr>
          <p:nvPr>
            <p:ph type="body" idx="1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1" name="Google Shape;1581;p285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3" name="Google Shape;1583;p286" descr="\\Server\D\jyoti\FI023_BITS_v1\styleguide img\IMG_5627_b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4" name="Google Shape;1584;p286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5" name="Google Shape;1585;p286" descr="Picture 7.png"/>
          <p:cNvPicPr preferRelativeResize="0"/>
          <p:nvPr/>
        </p:nvPicPr>
        <p:blipFill rotWithShape="1">
          <a:blip r:embed="rId3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286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7" name="Google Shape;1587;p28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8" name="Google Shape;1588;p286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9" name="Google Shape;1589;p286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1590" name="Google Shape;1590;p286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1591" name="Google Shape;1591;p286"/>
          <p:cNvSpPr txBox="1">
            <a:spLocks noGrp="1"/>
          </p:cNvSpPr>
          <p:nvPr>
            <p:ph type="body" idx="1"/>
          </p:nvPr>
        </p:nvSpPr>
        <p:spPr>
          <a:xfrm>
            <a:off x="304800" y="4648200"/>
            <a:ext cx="84582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287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1594" name="Google Shape;1594;p287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1595" name="Google Shape;1595;p287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6" name="Google Shape;1596;p287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7" name="Google Shape;1597;p28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98" name="Google Shape;1598;p287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9" name="Google Shape;1599;p287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600" name="Google Shape;1600;p28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1" name="Google Shape;1601;p28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2" name="Google Shape;1602;p28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3" name="Google Shape;1603;p287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604" name="Google Shape;1604;p28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5" name="Google Shape;1605;p28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6" name="Google Shape;1606;p28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07" name="Google Shape;1607;p287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8" name="Google Shape;1608;p287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0" name="Google Shape;1610;p288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1" name="Google Shape;1611;p288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612" name="Google Shape;1612;p28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28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1614;p28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5" name="Google Shape;1615;p288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616" name="Google Shape;1616;p28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28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28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9" name="Google Shape;1619;p288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1620" name="Google Shape;1620;p2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01141"/>
              </a:buClr>
              <a:buSzPts val="2800"/>
              <a:buFont typeface="Arial"/>
              <a:buNone/>
              <a:defRPr sz="2800"/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621" name="Google Shape;1621;p288"/>
          <p:cNvSpPr txBox="1">
            <a:spLocks noGrp="1"/>
          </p:cNvSpPr>
          <p:nvPr>
            <p:ph type="body" idx="2"/>
          </p:nvPr>
        </p:nvSpPr>
        <p:spPr>
          <a:xfrm>
            <a:off x="49530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01141"/>
              </a:buClr>
              <a:buSzPts val="2800"/>
              <a:buFont typeface="Arial"/>
              <a:buNone/>
              <a:defRPr sz="2800"/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622" name="Google Shape;1622;p288"/>
          <p:cNvSpPr txBox="1">
            <a:spLocks noGrp="1"/>
          </p:cNvSpPr>
          <p:nvPr>
            <p:ph type="body" idx="3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4" name="Google Shape;1624;p289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625" name="Google Shape;1625;p28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1626;p28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28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8" name="Google Shape;1628;p289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629" name="Google Shape;1629;p28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1630;p28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p28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32" name="Google Shape;1632;p289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3" name="Google Shape;1633;p289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/>
          </a:p>
        </p:txBody>
      </p:sp>
      <p:sp>
        <p:nvSpPr>
          <p:cNvPr id="1634" name="Google Shape;1634;p289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635" name="Google Shape;1635;p289"/>
          <p:cNvSpPr txBox="1">
            <a:spLocks noGrp="1"/>
          </p:cNvSpPr>
          <p:nvPr>
            <p:ph type="body" idx="2"/>
          </p:nvPr>
        </p:nvSpPr>
        <p:spPr>
          <a:xfrm>
            <a:off x="457200" y="2362199"/>
            <a:ext cx="4040188" cy="376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636" name="Google Shape;1636;p289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5" cy="82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637" name="Google Shape;1637;p289"/>
          <p:cNvSpPr txBox="1">
            <a:spLocks noGrp="1"/>
          </p:cNvSpPr>
          <p:nvPr>
            <p:ph type="body" idx="4"/>
          </p:nvPr>
        </p:nvSpPr>
        <p:spPr>
          <a:xfrm>
            <a:off x="4645025" y="2362199"/>
            <a:ext cx="4041775" cy="376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638" name="Google Shape;1638;p289"/>
          <p:cNvSpPr txBox="1">
            <a:spLocks noGrp="1"/>
          </p:cNvSpPr>
          <p:nvPr>
            <p:ph type="body" idx="5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0" name="Google Shape;1640;p290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641" name="Google Shape;1641;p29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29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1643;p29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4" name="Google Shape;1644;p290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645" name="Google Shape;1645;p29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29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1647;p29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48" name="Google Shape;1648;p290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9" name="Google Shape;1649;p290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1650" name="Google Shape;1650;p290"/>
          <p:cNvSpPr txBox="1">
            <a:spLocks noGrp="1"/>
          </p:cNvSpPr>
          <p:nvPr>
            <p:ph type="body" idx="1"/>
          </p:nvPr>
        </p:nvSpPr>
        <p:spPr>
          <a:xfrm>
            <a:off x="3575050" y="1600200"/>
            <a:ext cx="511175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51" name="Google Shape;1651;p290"/>
          <p:cNvSpPr txBox="1">
            <a:spLocks noGrp="1"/>
          </p:cNvSpPr>
          <p:nvPr>
            <p:ph type="body" idx="2"/>
          </p:nvPr>
        </p:nvSpPr>
        <p:spPr>
          <a:xfrm>
            <a:off x="457200" y="1600200"/>
            <a:ext cx="3008313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652" name="Google Shape;1652;p290"/>
          <p:cNvSpPr txBox="1">
            <a:spLocks noGrp="1"/>
          </p:cNvSpPr>
          <p:nvPr>
            <p:ph type="body" idx="3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3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8" name="Google Shape;228;p13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1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30" name="Google Shape;230;p1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31" name="Google Shape;231;p1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4" name="Google Shape;1654;p291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655" name="Google Shape;1655;p29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29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29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8" name="Google Shape;1658;p291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659" name="Google Shape;1659;p29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29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29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62" name="Google Shape;1662;p291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291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1664" name="Google Shape;1664;p291"/>
          <p:cNvSpPr txBox="1"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5" name="Google Shape;1665;p291"/>
          <p:cNvSpPr>
            <a:spLocks noGrp="1"/>
          </p:cNvSpPr>
          <p:nvPr>
            <p:ph type="pic" idx="2"/>
          </p:nvPr>
        </p:nvSpPr>
        <p:spPr>
          <a:xfrm>
            <a:off x="1792288" y="1828800"/>
            <a:ext cx="5486400" cy="3429000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6" name="Google Shape;1666;p291"/>
          <p:cNvSpPr txBox="1">
            <a:spLocks noGrp="1"/>
          </p:cNvSpPr>
          <p:nvPr>
            <p:ph type="body" idx="1"/>
          </p:nvPr>
        </p:nvSpPr>
        <p:spPr>
          <a:xfrm>
            <a:off x="1792288" y="5711825"/>
            <a:ext cx="5486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667" name="Google Shape;1667;p291"/>
          <p:cNvSpPr txBox="1">
            <a:spLocks noGrp="1"/>
          </p:cNvSpPr>
          <p:nvPr>
            <p:ph type="body" idx="3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9" name="Google Shape;1669;p292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670" name="Google Shape;1670;p29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29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29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3" name="Google Shape;1673;p292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674" name="Google Shape;1674;p29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29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29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77" name="Google Shape;1677;p292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8" name="Google Shape;1678;p29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1679" name="Google Shape;1679;p292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0" name="Google Shape;1680;p292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2" name="Google Shape;1682;p293"/>
          <p:cNvGrpSpPr/>
          <p:nvPr/>
        </p:nvGrpSpPr>
        <p:grpSpPr>
          <a:xfrm rot="5400000">
            <a:off x="5006182" y="2567781"/>
            <a:ext cx="5181600" cy="46037"/>
            <a:chOff x="1905000" y="6553200"/>
            <a:chExt cx="7010400" cy="45719"/>
          </a:xfrm>
        </p:grpSpPr>
        <p:sp>
          <p:nvSpPr>
            <p:cNvPr id="1683" name="Google Shape;1683;p293"/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293"/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293"/>
            <p:cNvSpPr/>
            <p:nvPr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86" name="Google Shape;1686;p293" descr="Picture 7.png"/>
          <p:cNvPicPr preferRelativeResize="0"/>
          <p:nvPr/>
        </p:nvPicPr>
        <p:blipFill rotWithShape="1">
          <a:blip r:embed="rId2">
            <a:alphaModFix/>
          </a:blip>
          <a:srcRect l="5336" t="1923"/>
          <a:stretch/>
        </p:blipFill>
        <p:spPr>
          <a:xfrm>
            <a:off x="-7938" y="381000"/>
            <a:ext cx="692151" cy="21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7" name="Google Shape;1687;p293"/>
          <p:cNvSpPr txBox="1"/>
          <p:nvPr/>
        </p:nvSpPr>
        <p:spPr>
          <a:xfrm rot="5400000">
            <a:off x="-2794793" y="3809206"/>
            <a:ext cx="5867400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9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1688" name="Google Shape;1688;p293"/>
          <p:cNvSpPr txBox="1">
            <a:spLocks noGrp="1"/>
          </p:cNvSpPr>
          <p:nvPr>
            <p:ph type="body" idx="1"/>
          </p:nvPr>
        </p:nvSpPr>
        <p:spPr>
          <a:xfrm rot="5400000">
            <a:off x="1303338" y="296862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9" name="Google Shape;1689;p293"/>
          <p:cNvSpPr txBox="1">
            <a:spLocks noGrp="1"/>
          </p:cNvSpPr>
          <p:nvPr>
            <p:ph type="body" idx="2"/>
          </p:nvPr>
        </p:nvSpPr>
        <p:spPr>
          <a:xfrm rot="5400000">
            <a:off x="5410200" y="2743200"/>
            <a:ext cx="5867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94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2" name="Google Shape;1692;p29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3" name="Google Shape;1693;p29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4" name="Google Shape;1694;p29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5" name="Google Shape;1695;p294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1696" name="Google Shape;1696;p294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1697" name="Google Shape;1697;p294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1698" name="Google Shape;1698;p294"/>
          <p:cNvSpPr txBox="1">
            <a:spLocks noGrp="1"/>
          </p:cNvSpPr>
          <p:nvPr>
            <p:ph type="body" idx="1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9" name="Google Shape;1699;p294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>
  <p:cSld name="TITLE"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p295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2" name="Google Shape;1702;p295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03" name="Google Shape;1703;p29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4" name="Google Shape;1704;p29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5" name="Google Shape;1705;p29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, and 2 Content" type="objAndTwoObj">
  <p:cSld name="OBJECT_AND_TWO_OBJECTS"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p29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8" name="Google Shape;1708;p29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9" name="Google Shape;1709;p29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0" name="Google Shape;1710;p296"/>
          <p:cNvSpPr txBox="1">
            <a:spLocks noGrp="1"/>
          </p:cNvSpPr>
          <p:nvPr>
            <p:ph type="body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1" name="Google Shape;1711;p29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2" name="Google Shape;1712;p29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3" name="Google Shape;1713;p29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 type="twoObj">
  <p:cSld name="TWO_OBJECTS"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9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6" name="Google Shape;1716;p29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7" name="Google Shape;1717;p29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8" name="Google Shape;1718;p29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9" name="Google Shape;1719;p29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0" name="Google Shape;1720;p29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type="blank">
  <p:cSld name="BLANK"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9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3" name="Google Shape;1723;p29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4" name="Google Shape;1724;p29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" type="secHead">
  <p:cSld name="SECTION_HEADER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299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7" name="Google Shape;1727;p299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728" name="Google Shape;1728;p29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9" name="Google Shape;1729;p29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0" name="Google Shape;1730;p29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type="tx">
  <p:cSld name="TITLE_AND_BODY"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300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733" name="Google Shape;1733;p300"/>
          <p:cNvSpPr txBox="1">
            <a:spLocks noGrp="1"/>
          </p:cNvSpPr>
          <p:nvPr>
            <p:ph type="body" idx="1"/>
          </p:nvPr>
        </p:nvSpPr>
        <p:spPr>
          <a:xfrm>
            <a:off x="685800" y="1371600"/>
            <a:ext cx="7772400" cy="46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734" name="Google Shape;1734;p300"/>
          <p:cNvSpPr txBox="1">
            <a:spLocks noGrp="1"/>
          </p:cNvSpPr>
          <p:nvPr>
            <p:ph type="dt" idx="10"/>
          </p:nvPr>
        </p:nvSpPr>
        <p:spPr>
          <a:xfrm>
            <a:off x="2286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/>
            </a:lvl9pPr>
          </a:lstStyle>
          <a:p>
            <a:endParaRPr/>
          </a:p>
        </p:txBody>
      </p:sp>
      <p:sp>
        <p:nvSpPr>
          <p:cNvPr id="1735" name="Google Shape;1735;p300"/>
          <p:cNvSpPr txBox="1">
            <a:spLocks noGrp="1"/>
          </p:cNvSpPr>
          <p:nvPr>
            <p:ph type="ftr" idx="11"/>
          </p:nvPr>
        </p:nvSpPr>
        <p:spPr>
          <a:xfrm>
            <a:off x="312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/>
            </a:lvl9pPr>
          </a:lstStyle>
          <a:p>
            <a:endParaRPr/>
          </a:p>
        </p:txBody>
      </p:sp>
      <p:sp>
        <p:nvSpPr>
          <p:cNvPr id="1736" name="Google Shape;1736;p300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4" name="Google Shape;234;p1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35" name="Google Shape;235;p1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36" name="Google Shape;236;p1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Blank">
  <p:cSld name="4_Blank"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8" name="Google Shape;1738;p301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739" name="Google Shape;1739;p30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30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30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2" name="Google Shape;1742;p301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743" name="Google Shape;1743;p30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30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30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46" name="Google Shape;1746;p301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01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Pilani, Hyderabad Campus</a:t>
            </a:r>
            <a:endParaRPr/>
          </a:p>
        </p:txBody>
      </p:sp>
      <p:sp>
        <p:nvSpPr>
          <p:cNvPr id="1748" name="Google Shape;1748;p301"/>
          <p:cNvSpPr txBox="1">
            <a:spLocks noGrp="1"/>
          </p:cNvSpPr>
          <p:nvPr>
            <p:ph type="body" idx="1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Blank">
  <p:cSld name="5_Blank">
    <p:spTree>
      <p:nvGrpSpPr>
        <p:cNvPr id="1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0" name="Google Shape;1750;p302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751" name="Google Shape;1751;p30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30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30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54" name="Google Shape;1754;p302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755" name="Google Shape;1755;p30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30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30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58" name="Google Shape;1758;p302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9" name="Google Shape;1759;p30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Pilani, Hyderabad Campus</a:t>
            </a:r>
            <a:endParaRPr/>
          </a:p>
        </p:txBody>
      </p:sp>
      <p:sp>
        <p:nvSpPr>
          <p:cNvPr id="1760" name="Google Shape;1760;p302"/>
          <p:cNvSpPr txBox="1">
            <a:spLocks noGrp="1"/>
          </p:cNvSpPr>
          <p:nvPr>
            <p:ph type="body" idx="1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Blank">
  <p:cSld name="6_Blank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03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763" name="Google Shape;1763;p30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30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30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6" name="Google Shape;1766;p303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767" name="Google Shape;1767;p30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30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30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70" name="Google Shape;1770;p303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1" name="Google Shape;1771;p30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Pilani, Hyderabad Campus</a:t>
            </a:r>
            <a:endParaRPr/>
          </a:p>
        </p:txBody>
      </p:sp>
      <p:sp>
        <p:nvSpPr>
          <p:cNvPr id="1772" name="Google Shape;1772;p303"/>
          <p:cNvSpPr txBox="1">
            <a:spLocks noGrp="1"/>
          </p:cNvSpPr>
          <p:nvPr>
            <p:ph type="body" idx="1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Blank">
  <p:cSld name="11_Blank"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4" name="Google Shape;1774;p304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775" name="Google Shape;1775;p30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30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304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8" name="Google Shape;1778;p304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779" name="Google Shape;1779;p30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30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304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82" name="Google Shape;1782;p304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3" name="Google Shape;1783;p30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Pilani, Hyderabad Campus</a:t>
            </a:r>
            <a:endParaRPr/>
          </a:p>
        </p:txBody>
      </p:sp>
      <p:sp>
        <p:nvSpPr>
          <p:cNvPr id="1784" name="Google Shape;1784;p304"/>
          <p:cNvSpPr txBox="1">
            <a:spLocks noGrp="1"/>
          </p:cNvSpPr>
          <p:nvPr>
            <p:ph type="body" idx="1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30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7" name="Google Shape;1787;p30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8" name="Google Shape;1788;p30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9" name="Google Shape;1789;p30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30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Pilani, Hyderabad Campus</a:t>
            </a:r>
            <a:endParaRPr/>
          </a:p>
        </p:txBody>
      </p:sp>
      <p:grpSp>
        <p:nvGrpSpPr>
          <p:cNvPr id="1792" name="Google Shape;1792;p306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1793" name="Google Shape;1793;p306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4" name="Google Shape;1794;p30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5" name="Google Shape;1795;p306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96" name="Google Shape;1796;p306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7" name="Google Shape;1797;p306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798" name="Google Shape;1798;p30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9" name="Google Shape;1799;p30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0" name="Google Shape;1800;p30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1" name="Google Shape;1801;p306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802" name="Google Shape;1802;p30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3" name="Google Shape;1803;p30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4" name="Google Shape;1804;p30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05" name="Google Shape;1805;p306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6" name="Google Shape;1806;p306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">
  <p:cSld name="4_Title and Content"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307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Pilani, Hyderabad Campus</a:t>
            </a:r>
            <a:endParaRPr/>
          </a:p>
        </p:txBody>
      </p:sp>
      <p:grpSp>
        <p:nvGrpSpPr>
          <p:cNvPr id="1809" name="Google Shape;1809;p307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1810" name="Google Shape;1810;p307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1" name="Google Shape;1811;p307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2" name="Google Shape;1812;p30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13" name="Google Shape;1813;p307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4" name="Google Shape;1814;p307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815" name="Google Shape;1815;p30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30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30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8" name="Google Shape;1818;p307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819" name="Google Shape;1819;p30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0" name="Google Shape;1820;p30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1" name="Google Shape;1821;p30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22" name="Google Shape;1822;p307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3" name="Google Shape;1823;p307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Blank">
  <p:cSld name="10_Blank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5" name="Google Shape;1825;p308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826" name="Google Shape;1826;p30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7" name="Google Shape;1827;p30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8" name="Google Shape;1828;p30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29" name="Google Shape;1829;p308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830" name="Google Shape;1830;p30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1" name="Google Shape;1831;p30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2" name="Google Shape;1832;p30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33" name="Google Shape;1833;p308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4" name="Google Shape;1834;p308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Pilani, Hyderabad Campus</a:t>
            </a:r>
            <a:endParaRPr/>
          </a:p>
        </p:txBody>
      </p:sp>
      <p:sp>
        <p:nvSpPr>
          <p:cNvPr id="1835" name="Google Shape;1835;p308"/>
          <p:cNvSpPr txBox="1">
            <a:spLocks noGrp="1"/>
          </p:cNvSpPr>
          <p:nvPr>
            <p:ph type="body" idx="1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309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1838" name="Google Shape;1838;p309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1839" name="Google Shape;1839;p30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0" name="Google Shape;1840;p309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1" name="Google Shape;1841;p309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42" name="Google Shape;1842;p309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3" name="Google Shape;1843;p309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844" name="Google Shape;1844;p30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5" name="Google Shape;1845;p30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6" name="Google Shape;1846;p30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7" name="Google Shape;1847;p309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848" name="Google Shape;1848;p30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9" name="Google Shape;1849;p30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30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1" name="Google Shape;1851;p309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2" name="Google Shape;1852;p309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0" name="Google Shape;1860;p120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861" name="Google Shape;1861;p12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12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12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64" name="Google Shape;1864;p120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865" name="Google Shape;1865;p12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12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12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68" name="Google Shape;1868;p120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9" name="Google Shape;1869;p120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/>
          </a:p>
        </p:txBody>
      </p:sp>
      <p:sp>
        <p:nvSpPr>
          <p:cNvPr id="1870" name="Google Shape;1870;p120"/>
          <p:cNvSpPr txBox="1">
            <a:spLocks noGrp="1"/>
          </p:cNvSpPr>
          <p:nvPr>
            <p:ph type="body" idx="1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47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9" name="Google Shape;239;p14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0" name="Google Shape;240;p147"/>
          <p:cNvSpPr txBox="1">
            <a:spLocks noGrp="1"/>
          </p:cNvSpPr>
          <p:nvPr>
            <p:ph type="ft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41" name="Google Shape;241;p147"/>
          <p:cNvSpPr txBox="1">
            <a:spLocks noGrp="1"/>
          </p:cNvSpPr>
          <p:nvPr>
            <p:ph type="sldNum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121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73" name="Google Shape;1873;p121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1874" name="Google Shape;1874;p121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121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12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77" name="Google Shape;1877;p121" descr="Picture 7.png"/>
          <p:cNvPicPr preferRelativeResize="0"/>
          <p:nvPr/>
        </p:nvPicPr>
        <p:blipFill rotWithShape="1">
          <a:blip r:embed="rId2">
            <a:alphaModFix/>
          </a:blip>
          <a:srcRect l="1923" b="5334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8" name="Google Shape;1878;p121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879" name="Google Shape;1879;p12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12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12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2" name="Google Shape;1882;p121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883" name="Google Shape;1883;p12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12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12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6" name="Google Shape;1886;p121"/>
          <p:cNvSpPr txBox="1">
            <a:spLocks noGrp="1"/>
          </p:cNvSpPr>
          <p:nvPr>
            <p:ph type="body" idx="1"/>
          </p:nvPr>
        </p:nvSpPr>
        <p:spPr>
          <a:xfrm>
            <a:off x="3048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7" name="Google Shape;1887;p121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p310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0" name="Google Shape;1890;p310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1" name="Google Shape;1891;p310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2" name="Google Shape;1892;p310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3" name="Google Shape;1893;p310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1894" name="Google Shape;1894;p310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5" name="Google Shape;1895;p3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6" name="Google Shape;1896;p310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311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9" name="Google Shape;1899;p311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p311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p311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2" name="Google Shape;1902;p311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1903" name="Google Shape;1903;p311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4" name="Google Shape;1904;p311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5" name="Google Shape;1905;p311"/>
          <p:cNvSpPr txBox="1">
            <a:spLocks noGrp="1"/>
          </p:cNvSpPr>
          <p:nvPr>
            <p:ph type="body" idx="1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06" name="Google Shape;1906;p311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8" name="Google Shape;1908;p312" descr="\\Server\D\jyoti\FI023_BITS_v1\styleguide img\IMG_5627_b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9" name="Google Shape;1909;p312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0" name="Google Shape;1910;p312" descr="Picture 7.png"/>
          <p:cNvPicPr preferRelativeResize="0"/>
          <p:nvPr/>
        </p:nvPicPr>
        <p:blipFill rotWithShape="1">
          <a:blip r:embed="rId3">
            <a:alphaModFix/>
          </a:blip>
          <a:srcRect l="1923" b="5334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1" name="Google Shape;1911;p312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2" name="Google Shape;1912;p312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3" name="Google Shape;1913;p312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4" name="Google Shape;1914;p312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5" name="Google Shape;1915;p312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p312"/>
          <p:cNvSpPr txBox="1">
            <a:spLocks noGrp="1"/>
          </p:cNvSpPr>
          <p:nvPr>
            <p:ph type="body" idx="1"/>
          </p:nvPr>
        </p:nvSpPr>
        <p:spPr>
          <a:xfrm>
            <a:off x="304800" y="4648200"/>
            <a:ext cx="84582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13" descr="Picture 7.png"/>
          <p:cNvPicPr preferRelativeResize="0"/>
          <p:nvPr/>
        </p:nvPicPr>
        <p:blipFill rotWithShape="1">
          <a:blip r:embed="rId2">
            <a:alphaModFix/>
          </a:blip>
          <a:srcRect l="1923" b="5334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13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920" name="Google Shape;1920;p3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3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31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23" name="Google Shape;1923;p313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924" name="Google Shape;1924;p3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3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31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27" name="Google Shape;1927;p31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8" name="Google Shape;1928;p3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01141"/>
              </a:buClr>
              <a:buSzPts val="2800"/>
              <a:buFont typeface="Arial"/>
              <a:buNone/>
              <a:defRPr sz="2800"/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929" name="Google Shape;1929;p313"/>
          <p:cNvSpPr txBox="1">
            <a:spLocks noGrp="1"/>
          </p:cNvSpPr>
          <p:nvPr>
            <p:ph type="body" idx="2"/>
          </p:nvPr>
        </p:nvSpPr>
        <p:spPr>
          <a:xfrm>
            <a:off x="49530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01141"/>
              </a:buClr>
              <a:buSzPts val="2800"/>
              <a:buFont typeface="Arial"/>
              <a:buNone/>
              <a:defRPr sz="2800"/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930" name="Google Shape;1930;p313"/>
          <p:cNvSpPr txBox="1">
            <a:spLocks noGrp="1"/>
          </p:cNvSpPr>
          <p:nvPr>
            <p:ph type="body" idx="3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2" name="Google Shape;1932;p314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933" name="Google Shape;1933;p3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3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314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6" name="Google Shape;1936;p314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937" name="Google Shape;1937;p3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3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314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40" name="Google Shape;1940;p314" descr="Picture 7.png"/>
          <p:cNvPicPr preferRelativeResize="0"/>
          <p:nvPr/>
        </p:nvPicPr>
        <p:blipFill rotWithShape="1">
          <a:blip r:embed="rId2">
            <a:alphaModFix/>
          </a:blip>
          <a:srcRect l="1923" b="5334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1" name="Google Shape;1941;p3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2" name="Google Shape;1942;p314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43" name="Google Shape;1943;p314"/>
          <p:cNvSpPr txBox="1">
            <a:spLocks noGrp="1"/>
          </p:cNvSpPr>
          <p:nvPr>
            <p:ph type="body" idx="2"/>
          </p:nvPr>
        </p:nvSpPr>
        <p:spPr>
          <a:xfrm>
            <a:off x="457200" y="2362199"/>
            <a:ext cx="4040188" cy="376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944" name="Google Shape;1944;p314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5" cy="82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45" name="Google Shape;1945;p314"/>
          <p:cNvSpPr txBox="1">
            <a:spLocks noGrp="1"/>
          </p:cNvSpPr>
          <p:nvPr>
            <p:ph type="body" idx="4"/>
          </p:nvPr>
        </p:nvSpPr>
        <p:spPr>
          <a:xfrm>
            <a:off x="4645025" y="2362199"/>
            <a:ext cx="4041775" cy="376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946" name="Google Shape;1946;p314"/>
          <p:cNvSpPr txBox="1">
            <a:spLocks noGrp="1"/>
          </p:cNvSpPr>
          <p:nvPr>
            <p:ph type="body" idx="5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8" name="Google Shape;1948;p315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949" name="Google Shape;1949;p31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3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31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52" name="Google Shape;1952;p315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953" name="Google Shape;1953;p31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3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31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56" name="Google Shape;1956;p315" descr="Picture 7.png"/>
          <p:cNvPicPr preferRelativeResize="0"/>
          <p:nvPr/>
        </p:nvPicPr>
        <p:blipFill rotWithShape="1">
          <a:blip r:embed="rId2">
            <a:alphaModFix/>
          </a:blip>
          <a:srcRect l="1923" b="5334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15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8" name="Google Shape;1958;p315"/>
          <p:cNvSpPr txBox="1">
            <a:spLocks noGrp="1"/>
          </p:cNvSpPr>
          <p:nvPr>
            <p:ph type="body" idx="1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0" name="Google Shape;1960;p316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961" name="Google Shape;1961;p31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31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31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64" name="Google Shape;1964;p316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965" name="Google Shape;1965;p31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31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31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68" name="Google Shape;1968;p316" descr="Picture 7.png"/>
          <p:cNvPicPr preferRelativeResize="0"/>
          <p:nvPr/>
        </p:nvPicPr>
        <p:blipFill rotWithShape="1">
          <a:blip r:embed="rId2">
            <a:alphaModFix/>
          </a:blip>
          <a:srcRect l="1923" b="5334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9" name="Google Shape;1969;p31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0" name="Google Shape;1970;p316"/>
          <p:cNvSpPr txBox="1">
            <a:spLocks noGrp="1"/>
          </p:cNvSpPr>
          <p:nvPr>
            <p:ph type="body" idx="1"/>
          </p:nvPr>
        </p:nvSpPr>
        <p:spPr>
          <a:xfrm>
            <a:off x="3575050" y="1600200"/>
            <a:ext cx="511175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971" name="Google Shape;1971;p316"/>
          <p:cNvSpPr txBox="1">
            <a:spLocks noGrp="1"/>
          </p:cNvSpPr>
          <p:nvPr>
            <p:ph type="body" idx="2"/>
          </p:nvPr>
        </p:nvSpPr>
        <p:spPr>
          <a:xfrm>
            <a:off x="457200" y="1600200"/>
            <a:ext cx="3008313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972" name="Google Shape;1972;p316"/>
          <p:cNvSpPr txBox="1">
            <a:spLocks noGrp="1"/>
          </p:cNvSpPr>
          <p:nvPr>
            <p:ph type="body" idx="3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4" name="Google Shape;1974;p317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975" name="Google Shape;1975;p31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31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31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78" name="Google Shape;1978;p317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979" name="Google Shape;1979;p31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31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31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82" name="Google Shape;1982;p317" descr="Picture 7.png"/>
          <p:cNvPicPr preferRelativeResize="0"/>
          <p:nvPr/>
        </p:nvPicPr>
        <p:blipFill rotWithShape="1">
          <a:blip r:embed="rId2">
            <a:alphaModFix/>
          </a:blip>
          <a:srcRect l="1923" b="5334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3" name="Google Shape;1983;p317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p317"/>
          <p:cNvSpPr txBox="1"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5" name="Google Shape;1985;p317"/>
          <p:cNvSpPr>
            <a:spLocks noGrp="1"/>
          </p:cNvSpPr>
          <p:nvPr>
            <p:ph type="pic" idx="2"/>
          </p:nvPr>
        </p:nvSpPr>
        <p:spPr>
          <a:xfrm>
            <a:off x="1792288" y="1828800"/>
            <a:ext cx="5486400" cy="3429000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6" name="Google Shape;1986;p317"/>
          <p:cNvSpPr txBox="1">
            <a:spLocks noGrp="1"/>
          </p:cNvSpPr>
          <p:nvPr>
            <p:ph type="body" idx="1"/>
          </p:nvPr>
        </p:nvSpPr>
        <p:spPr>
          <a:xfrm>
            <a:off x="1792288" y="5711825"/>
            <a:ext cx="5486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987" name="Google Shape;1987;p317"/>
          <p:cNvSpPr txBox="1">
            <a:spLocks noGrp="1"/>
          </p:cNvSpPr>
          <p:nvPr>
            <p:ph type="body" idx="3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9" name="Google Shape;1989;p318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990" name="Google Shape;1990;p31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31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31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93" name="Google Shape;1993;p318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994" name="Google Shape;1994;p31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31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31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97" name="Google Shape;1997;p318" descr="Picture 7.png"/>
          <p:cNvPicPr preferRelativeResize="0"/>
          <p:nvPr/>
        </p:nvPicPr>
        <p:blipFill rotWithShape="1">
          <a:blip r:embed="rId2">
            <a:alphaModFix/>
          </a:blip>
          <a:srcRect l="1923" b="5334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8" name="Google Shape;1998;p318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9" name="Google Shape;1999;p318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00" name="Google Shape;2000;p318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5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34" name="Google Shape;34;p95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35" name="Google Shape;35;p9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6" name="Google Shape;36;p95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7" name="Google Shape;37;p95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38" name="Google Shape;38;p95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" name="Google Shape;39;p95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40" name="Google Shape;40;p9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1" name="Google Shape;41;p9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2" name="Google Shape;42;p9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43" name="Google Shape;43;p95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4" name="Google Shape;44;p9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5" name="Google Shape;45;p9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6" name="Google Shape;46;p9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47" name="Google Shape;47;p95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95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48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4" name="Google Shape;244;p14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5" name="Google Shape;245;p148"/>
          <p:cNvSpPr txBox="1">
            <a:spLocks noGrp="1"/>
          </p:cNvSpPr>
          <p:nvPr>
            <p:ph type="ft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46" name="Google Shape;246;p148"/>
          <p:cNvSpPr txBox="1">
            <a:spLocks noGrp="1"/>
          </p:cNvSpPr>
          <p:nvPr>
            <p:ph type="sldNum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2" name="Google Shape;2002;p319"/>
          <p:cNvGrpSpPr/>
          <p:nvPr/>
        </p:nvGrpSpPr>
        <p:grpSpPr>
          <a:xfrm rot="5400000">
            <a:off x="5006182" y="2567781"/>
            <a:ext cx="5181600" cy="46037"/>
            <a:chOff x="1905000" y="6553200"/>
            <a:chExt cx="7010400" cy="45719"/>
          </a:xfrm>
        </p:grpSpPr>
        <p:sp>
          <p:nvSpPr>
            <p:cNvPr id="2003" name="Google Shape;2003;p319"/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319"/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319"/>
            <p:cNvSpPr/>
            <p:nvPr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06" name="Google Shape;2006;p319" descr="Picture 7.png"/>
          <p:cNvPicPr preferRelativeResize="0"/>
          <p:nvPr/>
        </p:nvPicPr>
        <p:blipFill rotWithShape="1">
          <a:blip r:embed="rId2">
            <a:alphaModFix/>
          </a:blip>
          <a:srcRect l="5336" t="1923"/>
          <a:stretch/>
        </p:blipFill>
        <p:spPr>
          <a:xfrm>
            <a:off x="-7938" y="381000"/>
            <a:ext cx="692151" cy="21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7" name="Google Shape;2007;p319"/>
          <p:cNvSpPr txBox="1"/>
          <p:nvPr/>
        </p:nvSpPr>
        <p:spPr>
          <a:xfrm rot="5400000">
            <a:off x="-2794793" y="3809206"/>
            <a:ext cx="5867400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9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p319"/>
          <p:cNvSpPr txBox="1">
            <a:spLocks noGrp="1"/>
          </p:cNvSpPr>
          <p:nvPr>
            <p:ph type="body" idx="1"/>
          </p:nvPr>
        </p:nvSpPr>
        <p:spPr>
          <a:xfrm rot="5400000">
            <a:off x="1303338" y="296862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09" name="Google Shape;2009;p319"/>
          <p:cNvSpPr txBox="1">
            <a:spLocks noGrp="1"/>
          </p:cNvSpPr>
          <p:nvPr>
            <p:ph type="body" idx="2"/>
          </p:nvPr>
        </p:nvSpPr>
        <p:spPr>
          <a:xfrm rot="5400000">
            <a:off x="5410200" y="2743200"/>
            <a:ext cx="5867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2_Blank"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112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242" name="Google Shape;1242;p112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243" name="Google Shape;1243;p112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5156108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p123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24" name="Google Shape;2024;p1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25" name="Google Shape;2025;p123"/>
          <p:cNvSpPr txBox="1">
            <a:spLocks noGrp="1"/>
          </p:cNvSpPr>
          <p:nvPr>
            <p:ph type="ft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026" name="Google Shape;2026;p123"/>
          <p:cNvSpPr txBox="1">
            <a:spLocks noGrp="1"/>
          </p:cNvSpPr>
          <p:nvPr>
            <p:ph type="sldNum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p33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29" name="Google Shape;2029;p330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30" name="Google Shape;2030;p3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031" name="Google Shape;2031;p3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032" name="Google Shape;2032;p3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331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35" name="Google Shape;2035;p331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36" name="Google Shape;2036;p3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037" name="Google Shape;2037;p3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038" name="Google Shape;2038;p3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p3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41" name="Google Shape;2041;p33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042" name="Google Shape;2042;p332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043" name="Google Shape;2043;p3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044" name="Google Shape;2044;p3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045" name="Google Shape;2045;p3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p3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48" name="Google Shape;2048;p333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049" name="Google Shape;2049;p33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050" name="Google Shape;2050;p333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051" name="Google Shape;2051;p333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052" name="Google Shape;2052;p3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053" name="Google Shape;2053;p3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054" name="Google Shape;2054;p3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3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57" name="Google Shape;2057;p3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058" name="Google Shape;2058;p3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059" name="Google Shape;2059;p3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p3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062" name="Google Shape;2062;p3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063" name="Google Shape;2063;p3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p33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66" name="Google Shape;2066;p33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067" name="Google Shape;2067;p33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068" name="Google Shape;2068;p3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069" name="Google Shape;2069;p3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070" name="Google Shape;2070;p3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49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9" name="Google Shape;249;p149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50" name="Google Shape;250;p14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51" name="Google Shape;251;p14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52" name="Google Shape;252;p1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p337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73" name="Google Shape;2073;p33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2074" name="Google Shape;2074;p337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075" name="Google Shape;2075;p3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076" name="Google Shape;2076;p3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077" name="Google Shape;2077;p3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33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80" name="Google Shape;2080;p338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1" name="Google Shape;2081;p33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082" name="Google Shape;2082;p3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083" name="Google Shape;2083;p3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p339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86" name="Google Shape;2086;p339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7" name="Google Shape;2087;p33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088" name="Google Shape;2088;p33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089" name="Google Shape;2089;p3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1_Section Header"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1" name="Google Shape;2091;p340" descr="\\Server\D\jyoti\FI023_BITS_v1\styleguide img\IMG_5627_b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2" name="Google Shape;2092;p340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3" name="Google Shape;2093;p340" descr="Picture 7.png"/>
          <p:cNvPicPr preferRelativeResize="0"/>
          <p:nvPr/>
        </p:nvPicPr>
        <p:blipFill rotWithShape="1">
          <a:blip r:embed="rId3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4" name="Google Shape;2094;p340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5" name="Google Shape;2095;p340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6" name="Google Shape;2096;p340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7" name="Google Shape;2097;p340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2098" name="Google Shape;2098;p340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2099" name="Google Shape;2099;p340"/>
          <p:cNvSpPr txBox="1">
            <a:spLocks noGrp="1"/>
          </p:cNvSpPr>
          <p:nvPr>
            <p:ph type="body" idx="1"/>
          </p:nvPr>
        </p:nvSpPr>
        <p:spPr>
          <a:xfrm>
            <a:off x="304800" y="4648200"/>
            <a:ext cx="84582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1" name="Google Shape;2101;p341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2" name="Google Shape;2102;p3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3" name="Google Shape;2103;p3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104" name="Google Shape;2104;p341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05" name="Google Shape;2105;p341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6" name="Google Shape;2106;p341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8" name="Google Shape;2108;p342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9" name="Google Shape;2109;p3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0" name="Google Shape;2110;p3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111" name="Google Shape;2111;p342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12" name="Google Shape;2112;p342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13" name="Google Shape;2113;p342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">
  <p:cSld name="4_Title and Content">
    <p:spTree>
      <p:nvGrpSpPr>
        <p:cNvPr id="1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5" name="Google Shape;2115;p343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6" name="Google Shape;2116;p3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7" name="Google Shape;2117;p3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118" name="Google Shape;2118;p343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19" name="Google Shape;2119;p343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20" name="Google Shape;2120;p343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Content">
  <p:cSld name="5_Title and Content"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2" name="Google Shape;2122;p344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3" name="Google Shape;2123;p3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4" name="Google Shape;2124;p3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125" name="Google Shape;2125;p344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26" name="Google Shape;2126;p344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27" name="Google Shape;2127;p344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and Content">
  <p:cSld name="6_Title and Content">
    <p:spTree>
      <p:nvGrpSpPr>
        <p:cNvPr id="1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9" name="Google Shape;2129;p345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0" name="Google Shape;2130;p3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1" name="Google Shape;2131;p3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132" name="Google Shape;2132;p345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33" name="Google Shape;2133;p345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4" name="Google Shape;2134;p345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and Content">
  <p:cSld name="10_Title and Content"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6" name="Google Shape;2136;p346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Google Shape;2137;p3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8" name="Google Shape;2138;p3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139" name="Google Shape;2139;p346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40" name="Google Shape;2140;p346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1" name="Google Shape;2141;p346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5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5" name="Google Shape;255;p15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56" name="Google Shape;256;p15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57" name="Google Shape;257;p15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58" name="Google Shape;258;p15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59" name="Google Shape;259;p15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and Content">
  <p:cSld name="11_Title and Content"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3" name="Google Shape;2143;p347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4" name="Google Shape;2144;p3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5" name="Google Shape;2145;p3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146" name="Google Shape;2146;p347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47" name="Google Shape;2147;p347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8" name="Google Shape;2148;p347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and Content">
  <p:cSld name="12_Title and Content"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" name="Google Shape;2150;p348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1" name="Google Shape;2151;p3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2" name="Google Shape;2152;p3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153" name="Google Shape;2153;p348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54" name="Google Shape;2154;p348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5" name="Google Shape;2155;p348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>
  <p:cSld name="13_Title and Content">
    <p:spTree>
      <p:nvGrpSpPr>
        <p:cNvPr id="1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7" name="Google Shape;2157;p349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8" name="Google Shape;2158;p3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9" name="Google Shape;2159;p3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160" name="Google Shape;2160;p349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61" name="Google Shape;2161;p349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2" name="Google Shape;2162;p349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>
  <p:cSld name="14_Title and Content"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4" name="Google Shape;2164;p350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5" name="Google Shape;2165;p3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6" name="Google Shape;2166;p3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167" name="Google Shape;2167;p350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68" name="Google Shape;2168;p350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9" name="Google Shape;2169;p350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Title and Content">
  <p:cSld name="15_Title and Content">
    <p:spTree>
      <p:nvGrpSpPr>
        <p:cNvPr id="1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1" name="Google Shape;2171;p351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2" name="Google Shape;2172;p3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3" name="Google Shape;2173;p3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174" name="Google Shape;2174;p351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75" name="Google Shape;2175;p351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76" name="Google Shape;2176;p351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and Content">
  <p:cSld name="16_Title and Content"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8" name="Google Shape;2178;p352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9" name="Google Shape;2179;p3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0" name="Google Shape;2180;p3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181" name="Google Shape;2181;p352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82" name="Google Shape;2182;p352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83" name="Google Shape;2183;p352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Title and Content">
  <p:cSld name="17_Title and Content"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5" name="Google Shape;2185;p353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6" name="Google Shape;2186;p3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7" name="Google Shape;2187;p3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188" name="Google Shape;2188;p353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89" name="Google Shape;2189;p353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90" name="Google Shape;2190;p353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Title and Content">
  <p:cSld name="18_Title and Content"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2" name="Google Shape;2192;p354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3" name="Google Shape;2193;p3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4" name="Google Shape;2194;p3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195" name="Google Shape;2195;p354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96" name="Google Shape;2196;p354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97" name="Google Shape;2197;p354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and Content">
  <p:cSld name="19_Title and Content"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9" name="Google Shape;2199;p355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0" name="Google Shape;2200;p3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1" name="Google Shape;2201;p3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p355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03" name="Google Shape;2203;p355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04" name="Google Shape;2204;p355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Title and Content">
  <p:cSld name="20_Title and Content">
    <p:spTree>
      <p:nvGrpSpPr>
        <p:cNvPr id="1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6" name="Google Shape;2206;p356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7" name="Google Shape;2207;p3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8" name="Google Shape;2208;p3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209" name="Google Shape;2209;p356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10" name="Google Shape;2210;p356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11" name="Google Shape;2211;p356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2" name="Google Shape;262;p15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3" name="Google Shape;263;p15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64" name="Google Shape;264;p15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5" name="Google Shape;265;p15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66" name="Google Shape;266;p1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67" name="Google Shape;267;p15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68" name="Google Shape;268;p15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Title and Content">
  <p:cSld name="21_Title and Content"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3" name="Google Shape;2213;p357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4" name="Google Shape;2214;p3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5" name="Google Shape;2215;p3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216" name="Google Shape;2216;p357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17" name="Google Shape;2217;p357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18" name="Google Shape;2218;p357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Title and Content">
  <p:cSld name="22_Title and Content">
    <p:spTree>
      <p:nvGrpSpPr>
        <p:cNvPr id="1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0" name="Google Shape;2220;p358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1" name="Google Shape;2221;p3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2" name="Google Shape;2222;p3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223" name="Google Shape;2223;p358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24" name="Google Shape;2224;p358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25" name="Google Shape;2225;p358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Title and Content">
  <p:cSld name="23_Title and Content"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7" name="Google Shape;2227;p359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8" name="Google Shape;2228;p3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9" name="Google Shape;2229;p3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230" name="Google Shape;2230;p359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31" name="Google Shape;2231;p359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32" name="Google Shape;2232;p359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Title and Content">
  <p:cSld name="24_Title and Content">
    <p:spTree>
      <p:nvGrpSpPr>
        <p:cNvPr id="1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4" name="Google Shape;2234;p360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5" name="Google Shape;2235;p3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6" name="Google Shape;2236;p3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237" name="Google Shape;2237;p360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38" name="Google Shape;2238;p360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39" name="Google Shape;2239;p360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Title and Content">
  <p:cSld name="25_Title and Content"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1" name="Google Shape;2241;p361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2" name="Google Shape;2242;p3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3" name="Google Shape;2243;p3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244" name="Google Shape;2244;p361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45" name="Google Shape;2245;p361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6" name="Google Shape;2246;p361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Title and Content">
  <p:cSld name="26_Title and Content"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8" name="Google Shape;2248;p362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9" name="Google Shape;2249;p3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0" name="Google Shape;2250;p3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251" name="Google Shape;2251;p362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52" name="Google Shape;2252;p362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53" name="Google Shape;2253;p362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Title and Content">
  <p:cSld name="27_Title and Content"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5" name="Google Shape;2255;p363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6" name="Google Shape;2256;p3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7" name="Google Shape;2257;p3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258" name="Google Shape;2258;p363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59" name="Google Shape;2259;p363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60" name="Google Shape;2260;p363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Title and Content">
  <p:cSld name="28_Title and Content">
    <p:spTree>
      <p:nvGrpSpPr>
        <p:cNvPr id="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2" name="Google Shape;2262;p364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3" name="Google Shape;2263;p3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4" name="Google Shape;2264;p3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265" name="Google Shape;2265;p364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66" name="Google Shape;2266;p364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67" name="Google Shape;2267;p364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Title and Content">
  <p:cSld name="29_Title and Content">
    <p:spTree>
      <p:nvGrpSpPr>
        <p:cNvPr id="1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9" name="Google Shape;2269;p365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0" name="Google Shape;2270;p3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1" name="Google Shape;2271;p3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272" name="Google Shape;2272;p365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73" name="Google Shape;2273;p365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74" name="Google Shape;2274;p365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Title and Content">
  <p:cSld name="30_Title and Content">
    <p:spTree>
      <p:nvGrpSpPr>
        <p:cNvPr id="1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6" name="Google Shape;2276;p366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7" name="Google Shape;2277;p3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8" name="Google Shape;2278;p3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279" name="Google Shape;2279;p366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80" name="Google Shape;2280;p366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81" name="Google Shape;2281;p366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5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71" name="Google Shape;271;p1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72" name="Google Shape;272;p15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_Title and Content">
  <p:cSld name="31_Title and Content">
    <p:spTree>
      <p:nvGrpSpPr>
        <p:cNvPr id="1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3" name="Google Shape;2283;p367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4" name="Google Shape;2284;p3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Google Shape;2285;p3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286" name="Google Shape;2286;p367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87" name="Google Shape;2287;p367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88" name="Google Shape;2288;p367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Title and Content">
  <p:cSld name="32_Title and Content">
    <p:spTree>
      <p:nvGrpSpPr>
        <p:cNvPr id="1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0" name="Google Shape;2290;p368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1" name="Google Shape;2291;p3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2" name="Google Shape;2292;p3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293" name="Google Shape;2293;p368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94" name="Google Shape;2294;p368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95" name="Google Shape;2295;p368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_Title and Content">
  <p:cSld name="33_Title and Content">
    <p:spTree>
      <p:nvGrpSpPr>
        <p:cNvPr id="1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7" name="Google Shape;2297;p369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8" name="Google Shape;2298;p3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9" name="Google Shape;2299;p3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300" name="Google Shape;2300;p369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01" name="Google Shape;2301;p369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02" name="Google Shape;2302;p369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_Title and Content">
  <p:cSld name="42_Title and Content"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" name="Google Shape;2304;p370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5" name="Google Shape;2305;p3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6" name="Google Shape;2306;p3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307" name="Google Shape;2307;p370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08" name="Google Shape;2308;p370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09" name="Google Shape;2309;p370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_Title and Content">
  <p:cSld name="43_Title and Content">
    <p:spTree>
      <p:nvGrpSpPr>
        <p:cNvPr id="1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1" name="Google Shape;2311;p371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2" name="Google Shape;2312;p3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3" name="Google Shape;2313;p3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314" name="Google Shape;2314;p371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15" name="Google Shape;2315;p371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16" name="Google Shape;2316;p371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_Title and Content">
  <p:cSld name="44_Title and Content">
    <p:spTree>
      <p:nvGrpSpPr>
        <p:cNvPr id="1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8" name="Google Shape;2318;p372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9" name="Google Shape;2319;p3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0" name="Google Shape;2320;p3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321" name="Google Shape;2321;p372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22" name="Google Shape;2322;p372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23" name="Google Shape;2323;p372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Title and Content">
  <p:cSld name="45_Title and Content"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5" name="Google Shape;2325;p373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6" name="Google Shape;2326;p3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7" name="Google Shape;2327;p3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328" name="Google Shape;2328;p373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29" name="Google Shape;2329;p373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30" name="Google Shape;2330;p373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_Title and Content">
  <p:cSld name="46_Title and Content">
    <p:spTree>
      <p:nvGrpSpPr>
        <p:cNvPr id="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2" name="Google Shape;2332;p374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3" name="Google Shape;2333;p3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4" name="Google Shape;2334;p3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335" name="Google Shape;2335;p374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36" name="Google Shape;2336;p374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37" name="Google Shape;2337;p374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_Title and Content">
  <p:cSld name="47_Title and Content">
    <p:spTree>
      <p:nvGrpSpPr>
        <p:cNvPr id="1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9" name="Google Shape;2339;p375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0" name="Google Shape;2340;p3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1" name="Google Shape;2341;p3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342" name="Google Shape;2342;p375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43" name="Google Shape;2343;p375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44" name="Google Shape;2344;p375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_Title and Content">
  <p:cSld name="48_Title and Content">
    <p:spTree>
      <p:nvGrpSpPr>
        <p:cNvPr id="1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6" name="Google Shape;2346;p376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7" name="Google Shape;2347;p3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8" name="Google Shape;2348;p3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349" name="Google Shape;2349;p376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50" name="Google Shape;2350;p376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51" name="Google Shape;2351;p376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53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5" name="Google Shape;275;p153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76" name="Google Shape;276;p153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7" name="Google Shape;277;p15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78" name="Google Shape;278;p15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79" name="Google Shape;279;p1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_Title and Content">
  <p:cSld name="49_Title and Content">
    <p:spTree>
      <p:nvGrpSpPr>
        <p:cNvPr id="1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3" name="Google Shape;2353;p377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4" name="Google Shape;2354;p3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5" name="Google Shape;2355;p3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356" name="Google Shape;2356;p377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57" name="Google Shape;2357;p377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58" name="Google Shape;2358;p377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_Title and Content">
  <p:cSld name="50_Title and Content">
    <p:spTree>
      <p:nvGrpSpPr>
        <p:cNvPr id="1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0" name="Google Shape;2360;p378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1" name="Google Shape;2361;p3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2" name="Google Shape;2362;p3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363" name="Google Shape;2363;p378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64" name="Google Shape;2364;p378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65" name="Google Shape;2365;p378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_Title and Content">
  <p:cSld name="51_Title and Content">
    <p:spTree>
      <p:nvGrpSpPr>
        <p:cNvPr id="1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7" name="Google Shape;2367;p379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8" name="Google Shape;2368;p3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9" name="Google Shape;2369;p3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370" name="Google Shape;2370;p379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71" name="Google Shape;2371;p379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2" name="Google Shape;2372;p379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_Title and Content">
  <p:cSld name="52_Title and Content">
    <p:spTree>
      <p:nvGrpSpPr>
        <p:cNvPr id="1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4" name="Google Shape;2374;p380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5" name="Google Shape;2375;p3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6" name="Google Shape;2376;p3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377" name="Google Shape;2377;p380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78" name="Google Shape;2378;p380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9" name="Google Shape;2379;p380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_Title and Content">
  <p:cSld name="53_Title and Content"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1" name="Google Shape;2381;p381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2" name="Google Shape;2382;p3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3" name="Google Shape;2383;p3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384" name="Google Shape;2384;p381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85" name="Google Shape;2385;p381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86" name="Google Shape;2386;p381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_Title and Content">
  <p:cSld name="54_Title and Content">
    <p:spTree>
      <p:nvGrpSpPr>
        <p:cNvPr id="1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8" name="Google Shape;2388;p382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9" name="Google Shape;2389;p3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0" name="Google Shape;2390;p3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391" name="Google Shape;2391;p382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92" name="Google Shape;2392;p382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93" name="Google Shape;2393;p382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_Title and Content">
  <p:cSld name="55_Title and Content"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5" name="Google Shape;2395;p383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6" name="Google Shape;2396;p3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7" name="Google Shape;2397;p3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398" name="Google Shape;2398;p383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99" name="Google Shape;2399;p383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00" name="Google Shape;2400;p383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6_Title and Content">
  <p:cSld name="56_Title and Content">
    <p:spTree>
      <p:nvGrpSpPr>
        <p:cNvPr id="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2" name="Google Shape;2402;p384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3" name="Google Shape;2403;p3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4" name="Google Shape;2404;p3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405" name="Google Shape;2405;p384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06" name="Google Shape;2406;p384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07" name="Google Shape;2407;p384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_Title and Content">
  <p:cSld name="57_Title and Content">
    <p:spTree>
      <p:nvGrpSpPr>
        <p:cNvPr id="1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9" name="Google Shape;2409;p385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0" name="Google Shape;2410;p3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1" name="Google Shape;2411;p3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412" name="Google Shape;2412;p385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13" name="Google Shape;2413;p385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14" name="Google Shape;2414;p385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9_Title and Content">
  <p:cSld name="59_Title and Content">
    <p:spTree>
      <p:nvGrpSpPr>
        <p:cNvPr id="1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6" name="Google Shape;2416;p386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7" name="Google Shape;2417;p3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8" name="Google Shape;2418;p3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419" name="Google Shape;2419;p386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20" name="Google Shape;2420;p386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21" name="Google Shape;2421;p386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5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2" name="Google Shape;282;p15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283" name="Google Shape;283;p154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84" name="Google Shape;284;p15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85" name="Google Shape;285;p15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86" name="Google Shape;286;p15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0_Title and Content">
  <p:cSld name="60_Title and Content">
    <p:spTree>
      <p:nvGrpSpPr>
        <p:cNvPr id="1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3" name="Google Shape;2423;p387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4" name="Google Shape;2424;p3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5" name="Google Shape;2425;p3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426" name="Google Shape;2426;p387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27" name="Google Shape;2427;p387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28" name="Google Shape;2428;p387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1_Title and Content">
  <p:cSld name="61_Title and Content">
    <p:spTree>
      <p:nvGrpSpPr>
        <p:cNvPr id="1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0" name="Google Shape;2430;p388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1" name="Google Shape;2431;p3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2" name="Google Shape;2432;p3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433" name="Google Shape;2433;p388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34" name="Google Shape;2434;p388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35" name="Google Shape;2435;p388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2_Title and Content">
  <p:cSld name="62_Title and Content">
    <p:spTree>
      <p:nvGrpSpPr>
        <p:cNvPr id="1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7" name="Google Shape;2437;p389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8" name="Google Shape;2438;p3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9" name="Google Shape;2439;p3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440" name="Google Shape;2440;p389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41" name="Google Shape;2441;p389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42" name="Google Shape;2442;p389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3_Title and Content">
  <p:cSld name="63_Title and Content">
    <p:spTree>
      <p:nvGrpSpPr>
        <p:cNvPr id="1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4" name="Google Shape;2444;p390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5" name="Google Shape;2445;p3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6" name="Google Shape;2446;p3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447" name="Google Shape;2447;p390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48" name="Google Shape;2448;p390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49" name="Google Shape;2449;p390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4_Title and Content">
  <p:cSld name="64_Title and Content">
    <p:spTree>
      <p:nvGrpSpPr>
        <p:cNvPr id="1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1" name="Google Shape;2451;p391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2" name="Google Shape;2452;p3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3" name="Google Shape;2453;p3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454" name="Google Shape;2454;p391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55" name="Google Shape;2455;p391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56" name="Google Shape;2456;p391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5_Title and Content">
  <p:cSld name="65_Title and Content"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" name="Google Shape;2458;p392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9" name="Google Shape;2459;p3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0" name="Google Shape;2460;p3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461" name="Google Shape;2461;p392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62" name="Google Shape;2462;p392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63" name="Google Shape;2463;p392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6_Title and Content">
  <p:cSld name="66_Title and Content">
    <p:spTree>
      <p:nvGrpSpPr>
        <p:cNvPr id="1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5" name="Google Shape;2465;p393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6" name="Google Shape;2466;p3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7" name="Google Shape;2467;p3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468" name="Google Shape;2468;p393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69" name="Google Shape;2469;p393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70" name="Google Shape;2470;p393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one">
  <p:cSld name="Blank_one">
    <p:spTree>
      <p:nvGrpSpPr>
        <p:cNvPr id="1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p125"/>
          <p:cNvSpPr txBox="1"/>
          <p:nvPr/>
        </p:nvSpPr>
        <p:spPr>
          <a:xfrm>
            <a:off x="8153400" y="6550026"/>
            <a:ext cx="990600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825"/>
              <a:buFont typeface="Arial"/>
              <a:buNone/>
            </a:pPr>
            <a:r>
              <a:rPr lang="en-US" sz="825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825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</a:t>
            </a:r>
            <a:endParaRPr sz="825" b="0" i="0" u="none" strike="noStrike" cap="none">
              <a:solidFill>
                <a:srgbClr val="1011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85" name="Google Shape;2485;p125"/>
          <p:cNvGrpSpPr/>
          <p:nvPr/>
        </p:nvGrpSpPr>
        <p:grpSpPr>
          <a:xfrm>
            <a:off x="2084388" y="6550027"/>
            <a:ext cx="7059612" cy="49213"/>
            <a:chOff x="2083888" y="6550671"/>
            <a:chExt cx="7060112" cy="48665"/>
          </a:xfrm>
        </p:grpSpPr>
        <p:sp>
          <p:nvSpPr>
            <p:cNvPr id="2486" name="Google Shape;2486;p12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7" name="Google Shape;2487;p125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8" name="Google Shape;2488;p125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89" name="Google Shape;2489;p125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1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90" name="Google Shape;2490;p125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491" name="Google Shape;2491;p12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2" name="Google Shape;2492;p12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3" name="Google Shape;2493;p12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94" name="Google Shape;2494;p125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2495" name="Google Shape;2495;p12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6" name="Google Shape;2496;p12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7" name="Google Shape;2497;p12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p1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0" name="Google Shape;2500;p1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1" name="Google Shape;2501;p1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Google Shape;2503;p13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2504" name="Google Shape;2504;p132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2505" name="Google Shape;2505;p132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6" name="Google Shape;2506;p132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7" name="Google Shape;2507;p132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508" name="Google Shape;2508;p132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9" name="Google Shape;2509;p132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510" name="Google Shape;2510;p13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1" name="Google Shape;2511;p13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2" name="Google Shape;2512;p13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3" name="Google Shape;2513;p132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2514" name="Google Shape;2514;p13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5" name="Google Shape;2515;p13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6" name="Google Shape;2516;p13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17" name="Google Shape;2517;p132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2518" name="Google Shape;2518;p132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5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9" name="Google Shape;289;p155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0" name="Google Shape;290;p15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91" name="Google Shape;291;p15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92" name="Google Shape;292;p15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133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1" name="Google Shape;2521;p1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22" name="Google Shape;2522;p133"/>
          <p:cNvSpPr txBox="1">
            <a:spLocks noGrp="1"/>
          </p:cNvSpPr>
          <p:nvPr>
            <p:ph type="ft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3" name="Google Shape;2523;p133"/>
          <p:cNvSpPr txBox="1">
            <a:spLocks noGrp="1"/>
          </p:cNvSpPr>
          <p:nvPr>
            <p:ph type="sldNum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p32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6" name="Google Shape;2526;p320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527" name="Google Shape;2527;p3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8" name="Google Shape;2528;p3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9" name="Google Shape;2529;p3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1" name="Google Shape;2531;p321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2" name="Google Shape;2532;p321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533" name="Google Shape;2533;p3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4" name="Google Shape;2534;p3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5" name="Google Shape;2535;p3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p3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8" name="Google Shape;2538;p3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539" name="Google Shape;2539;p322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540" name="Google Shape;2540;p3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1" name="Google Shape;2541;p3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2" name="Google Shape;2542;p3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" name="Google Shape;2544;p3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5" name="Google Shape;2545;p323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546" name="Google Shape;2546;p32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547" name="Google Shape;2547;p323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548" name="Google Shape;2548;p323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549" name="Google Shape;2549;p3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0" name="Google Shape;2550;p3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1" name="Google Shape;2551;p3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3" name="Google Shape;2553;p3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4" name="Google Shape;2554;p3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5" name="Google Shape;2555;p3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6" name="Google Shape;2556;p3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325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9" name="Google Shape;2559;p325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560" name="Google Shape;2560;p325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61" name="Google Shape;2561;p3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2" name="Google Shape;2562;p3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3" name="Google Shape;2563;p3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p32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6" name="Google Shape;2566;p32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2567" name="Google Shape;2567;p32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68" name="Google Shape;2568;p3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9" name="Google Shape;2569;p3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0" name="Google Shape;2570;p3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" name="Google Shape;2572;p3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3" name="Google Shape;2573;p327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74" name="Google Shape;2574;p3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5" name="Google Shape;2575;p3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6" name="Google Shape;2576;p3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328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9" name="Google Shape;2579;p32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80" name="Google Shape;2580;p3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1" name="Google Shape;2581;p3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2" name="Google Shape;2582;p3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6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5" name="Google Shape;295;p156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6" name="Google Shape;296;p15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97" name="Google Shape;297;p15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98" name="Google Shape;298;p15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329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5" name="Google Shape;2585;p329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6" name="Google Shape;2586;p329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7" name="Google Shape;2587;p329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8" name="Google Shape;2588;p329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89" name="Google Shape;2589;p32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0" name="Google Shape;2590;p329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1" name="Google Shape;2591;p329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2" name="Google Shape;2592;p329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3" name="Google Shape;2593;p329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4" name="Google Shape;2594;p329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5" name="Google Shape;2595;p329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96" name="Google Shape;2596;p32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7" name="Google Shape;2597;p329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8" name="Google Shape;2598;p329"/>
          <p:cNvSpPr txBox="1">
            <a:spLocks noGrp="1"/>
          </p:cNvSpPr>
          <p:nvPr>
            <p:ph type="body" idx="1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99" name="Google Shape;2599;p329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3" name="Google Shape;2613;p127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14" name="Google Shape;2614;p1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15" name="Google Shape;2615;p127"/>
          <p:cNvSpPr txBox="1">
            <a:spLocks noGrp="1"/>
          </p:cNvSpPr>
          <p:nvPr>
            <p:ph type="ft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616" name="Google Shape;2616;p127"/>
          <p:cNvSpPr txBox="1">
            <a:spLocks noGrp="1"/>
          </p:cNvSpPr>
          <p:nvPr>
            <p:ph type="sldNum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p128"/>
          <p:cNvSpPr txBox="1"/>
          <p:nvPr/>
        </p:nvSpPr>
        <p:spPr>
          <a:xfrm>
            <a:off x="3276600" y="6596065"/>
            <a:ext cx="5867400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825"/>
              <a:buFont typeface="Arial"/>
              <a:buNone/>
            </a:pPr>
            <a:r>
              <a:rPr lang="en-US" sz="825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825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2619" name="Google Shape;2619;p128"/>
          <p:cNvGrpSpPr/>
          <p:nvPr/>
        </p:nvGrpSpPr>
        <p:grpSpPr>
          <a:xfrm>
            <a:off x="2084388" y="6550027"/>
            <a:ext cx="7059612" cy="49213"/>
            <a:chOff x="2083888" y="6550671"/>
            <a:chExt cx="7060112" cy="48665"/>
          </a:xfrm>
        </p:grpSpPr>
        <p:sp>
          <p:nvSpPr>
            <p:cNvPr id="2620" name="Google Shape;2620;p128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1" name="Google Shape;2621;p128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2" name="Google Shape;2622;p128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23" name="Google Shape;2623;p128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1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4" name="Google Shape;2624;p128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625" name="Google Shape;2625;p12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6" name="Google Shape;2626;p12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7" name="Google Shape;2627;p12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28" name="Google Shape;2628;p128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2629" name="Google Shape;2629;p12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0" name="Google Shape;2630;p12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1" name="Google Shape;2631;p12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32" name="Google Shape;2632;p128"/>
          <p:cNvSpPr txBox="1">
            <a:spLocks noGrp="1"/>
          </p:cNvSpPr>
          <p:nvPr>
            <p:ph type="body" idx="1"/>
          </p:nvPr>
        </p:nvSpPr>
        <p:spPr>
          <a:xfrm>
            <a:off x="304800" y="149383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01141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33" name="Google Shape;2633;p128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Google Shape;2635;p39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36" name="Google Shape;2636;p39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37" name="Google Shape;2637;p39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638" name="Google Shape;2638;p39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639" name="Google Shape;2639;p39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p39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42" name="Google Shape;2642;p39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43" name="Google Shape;2643;p39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644" name="Google Shape;2644;p39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645" name="Google Shape;2645;p39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7" name="Google Shape;2647;p39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48" name="Google Shape;2648;p39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649" name="Google Shape;2649;p39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650" name="Google Shape;2650;p39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651" name="Google Shape;2651;p39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652" name="Google Shape;2652;p39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9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55" name="Google Shape;2655;p39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56" name="Google Shape;2656;p39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657" name="Google Shape;2657;p39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58" name="Google Shape;2658;p39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659" name="Google Shape;2659;p39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660" name="Google Shape;2660;p39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661" name="Google Shape;2661;p39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9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64" name="Google Shape;2664;p39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665" name="Google Shape;2665;p39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666" name="Google Shape;2666;p39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8" name="Google Shape;2668;p39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669" name="Google Shape;2669;p39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670" name="Google Shape;2670;p39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40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73" name="Google Shape;2673;p40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674" name="Google Shape;2674;p40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675" name="Google Shape;2675;p40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676" name="Google Shape;2676;p40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677" name="Google Shape;2677;p40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4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70460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" name="Google Shape;2679;p40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80" name="Google Shape;2680;p40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2681" name="Google Shape;2681;p40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682" name="Google Shape;2682;p40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683" name="Google Shape;2683;p40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684" name="Google Shape;2684;p40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Google Shape;2686;p40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87" name="Google Shape;2687;p402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88" name="Google Shape;2688;p40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689" name="Google Shape;2689;p40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690" name="Google Shape;2690;p40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p403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93" name="Google Shape;2693;p40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94" name="Google Shape;2694;p40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695" name="Google Shape;2695;p40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696" name="Google Shape;2696;p40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1_Section Header">
    <p:spTree>
      <p:nvGrpSpPr>
        <p:cNvPr id="1" name="Shape 2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8" name="Google Shape;2698;p404" descr="\\Server\D\jyoti\FI023_BITS_v1\styleguide img\IMG_5627_b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9" name="Google Shape;2699;p404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0" name="Google Shape;2700;p404" descr="Picture 7.png"/>
          <p:cNvPicPr preferRelativeResize="0"/>
          <p:nvPr/>
        </p:nvPicPr>
        <p:blipFill rotWithShape="1">
          <a:blip r:embed="rId3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1" name="Google Shape;2701;p404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2" name="Google Shape;2702;p404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3" name="Google Shape;2703;p404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4" name="Google Shape;2704;p404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2705" name="Google Shape;2705;p404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2706" name="Google Shape;2706;p404"/>
          <p:cNvSpPr txBox="1">
            <a:spLocks noGrp="1"/>
          </p:cNvSpPr>
          <p:nvPr>
            <p:ph type="body" idx="1"/>
          </p:nvPr>
        </p:nvSpPr>
        <p:spPr>
          <a:xfrm>
            <a:off x="304800" y="4648200"/>
            <a:ext cx="84582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8" name="Google Shape;2708;p405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9" name="Google Shape;2709;p4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0" name="Google Shape;2710;p4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711" name="Google Shape;2711;p405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12" name="Google Shape;2712;p405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13" name="Google Shape;2713;p405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5" name="Google Shape;2715;p406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6" name="Google Shape;2716;p4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7" name="Google Shape;2717;p4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718" name="Google Shape;2718;p406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19" name="Google Shape;2719;p406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20" name="Google Shape;2720;p406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">
  <p:cSld name="4_Title and Content">
    <p:spTree>
      <p:nvGrpSpPr>
        <p:cNvPr id="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2" name="Google Shape;2722;p407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3" name="Google Shape;2723;p4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4" name="Google Shape;2724;p40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725" name="Google Shape;2725;p407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26" name="Google Shape;2726;p407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27" name="Google Shape;2727;p407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Content">
  <p:cSld name="5_Title and Content">
    <p:spTree>
      <p:nvGrpSpPr>
        <p:cNvPr id="1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9" name="Google Shape;2729;p408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0" name="Google Shape;2730;p4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1" name="Google Shape;2731;p4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732" name="Google Shape;2732;p408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33" name="Google Shape;2733;p408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34" name="Google Shape;2734;p408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and Content">
  <p:cSld name="6_Title and Content">
    <p:spTree>
      <p:nvGrpSpPr>
        <p:cNvPr id="1" name="Shape 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6" name="Google Shape;2736;p409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7" name="Google Shape;2737;p4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8" name="Google Shape;2738;p40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739" name="Google Shape;2739;p409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40" name="Google Shape;2740;p409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41" name="Google Shape;2741;p409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and Content">
  <p:cSld name="10_Title and Content">
    <p:spTree>
      <p:nvGrpSpPr>
        <p:cNvPr id="1" name="Shape 2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3" name="Google Shape;2743;p410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4" name="Google Shape;2744;p4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5" name="Google Shape;2745;p4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746" name="Google Shape;2746;p410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47" name="Google Shape;2747;p410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48" name="Google Shape;2748;p410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51" name="Google Shape;51;p96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52" name="Google Shape;52;p96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3" name="Google Shape;53;p9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4" name="Google Shape;54;p96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55" name="Google Shape;55;p96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" name="Google Shape;56;p96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57" name="Google Shape;57;p9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8" name="Google Shape;58;p9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9" name="Google Shape;59;p9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60" name="Google Shape;60;p96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1" name="Google Shape;61;p9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2" name="Google Shape;62;p9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3" name="Google Shape;63;p9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64" name="Google Shape;64;p96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96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00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7" name="Google Shape;307;p100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308" name="Google Shape;308;p100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10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100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1" name="Google Shape;311;p100" descr="Picture 7.png"/>
          <p:cNvPicPr preferRelativeResize="0"/>
          <p:nvPr/>
        </p:nvPicPr>
        <p:blipFill rotWithShape="1">
          <a:blip r:embed="rId2">
            <a:alphaModFix/>
          </a:blip>
          <a:srcRect l="1923" b="5334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2" name="Google Shape;312;p100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313" name="Google Shape;313;p10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10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10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6" name="Google Shape;316;p100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17" name="Google Shape;317;p10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10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10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0" name="Google Shape;320;p100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1" name="Google Shape;321;p100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and Content">
  <p:cSld name="11_Title and Content">
    <p:spTree>
      <p:nvGrpSpPr>
        <p:cNvPr id="1" name="Shape 2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0" name="Google Shape;2750;p411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1" name="Google Shape;2751;p4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2" name="Google Shape;2752;p4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753" name="Google Shape;2753;p411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54" name="Google Shape;2754;p411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55" name="Google Shape;2755;p411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and Content">
  <p:cSld name="12_Title and Content">
    <p:spTree>
      <p:nvGrpSpPr>
        <p:cNvPr id="1" name="Shape 2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7" name="Google Shape;2757;p412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8" name="Google Shape;2758;p4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9" name="Google Shape;2759;p4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760" name="Google Shape;2760;p412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61" name="Google Shape;2761;p412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62" name="Google Shape;2762;p412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>
  <p:cSld name="13_Title and Content">
    <p:spTree>
      <p:nvGrpSpPr>
        <p:cNvPr id="1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" name="Google Shape;2764;p413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5" name="Google Shape;2765;p4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6" name="Google Shape;2766;p4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767" name="Google Shape;2767;p413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68" name="Google Shape;2768;p413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69" name="Google Shape;2769;p413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>
  <p:cSld name="14_Title and Content">
    <p:spTree>
      <p:nvGrpSpPr>
        <p:cNvPr id="1" name="Shape 2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1" name="Google Shape;2771;p414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2" name="Google Shape;2772;p4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3" name="Google Shape;2773;p4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774" name="Google Shape;2774;p414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75" name="Google Shape;2775;p414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76" name="Google Shape;2776;p414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Title and Content">
  <p:cSld name="15_Title and Content">
    <p:spTree>
      <p:nvGrpSpPr>
        <p:cNvPr id="1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8" name="Google Shape;2778;p415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9" name="Google Shape;2779;p4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0" name="Google Shape;2780;p4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781" name="Google Shape;2781;p415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82" name="Google Shape;2782;p415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83" name="Google Shape;2783;p415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and Content">
  <p:cSld name="16_Title and Content">
    <p:spTree>
      <p:nvGrpSpPr>
        <p:cNvPr id="1" name="Shape 2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5" name="Google Shape;2785;p416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6" name="Google Shape;2786;p4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7" name="Google Shape;2787;p4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788" name="Google Shape;2788;p416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89" name="Google Shape;2789;p416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90" name="Google Shape;2790;p416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Title and Content">
  <p:cSld name="17_Title and Content">
    <p:spTree>
      <p:nvGrpSpPr>
        <p:cNvPr id="1" name="Shape 2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2" name="Google Shape;2792;p417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3" name="Google Shape;2793;p4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4" name="Google Shape;2794;p4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795" name="Google Shape;2795;p417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96" name="Google Shape;2796;p417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97" name="Google Shape;2797;p417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Title and Content">
  <p:cSld name="18_Title and Content">
    <p:spTree>
      <p:nvGrpSpPr>
        <p:cNvPr id="1" name="Shape 2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9" name="Google Shape;2799;p418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0" name="Google Shape;2800;p4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1" name="Google Shape;2801;p4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802" name="Google Shape;2802;p418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03" name="Google Shape;2803;p418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04" name="Google Shape;2804;p418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and Content">
  <p:cSld name="19_Title and Content">
    <p:spTree>
      <p:nvGrpSpPr>
        <p:cNvPr id="1" name="Shape 2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6" name="Google Shape;2806;p419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7" name="Google Shape;2807;p4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8" name="Google Shape;2808;p4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809" name="Google Shape;2809;p419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10" name="Google Shape;2810;p419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11" name="Google Shape;2811;p419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Title and Content">
  <p:cSld name="20_Title and Content">
    <p:spTree>
      <p:nvGrpSpPr>
        <p:cNvPr id="1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3" name="Google Shape;2813;p420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4" name="Google Shape;2814;p4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5" name="Google Shape;2815;p4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816" name="Google Shape;2816;p420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17" name="Google Shape;2817;p420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18" name="Google Shape;2818;p420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324" name="Google Shape;324;p102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325" name="Google Shape;325;p102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02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02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28" name="Google Shape;328;p102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" name="Google Shape;329;p102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330" name="Google Shape;330;p10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0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0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3" name="Google Shape;333;p102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34" name="Google Shape;334;p10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0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10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7" name="Google Shape;337;p102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338" name="Google Shape;338;p102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Title and Content">
  <p:cSld name="21_Title and Content">
    <p:spTree>
      <p:nvGrpSpPr>
        <p:cNvPr id="1" name="Shape 2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0" name="Google Shape;2820;p421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1" name="Google Shape;2821;p4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2" name="Google Shape;2822;p4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823" name="Google Shape;2823;p421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24" name="Google Shape;2824;p421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25" name="Google Shape;2825;p421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Title and Content">
  <p:cSld name="22_Title and Content">
    <p:spTree>
      <p:nvGrpSpPr>
        <p:cNvPr id="1" name="Shape 2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7" name="Google Shape;2827;p422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8" name="Google Shape;2828;p4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9" name="Google Shape;2829;p4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830" name="Google Shape;2830;p422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31" name="Google Shape;2831;p422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32" name="Google Shape;2832;p422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Title and Content">
  <p:cSld name="23_Title and Content">
    <p:spTree>
      <p:nvGrpSpPr>
        <p:cNvPr id="1" name="Shape 2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4" name="Google Shape;2834;p423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5" name="Google Shape;2835;p4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6" name="Google Shape;2836;p4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837" name="Google Shape;2837;p423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38" name="Google Shape;2838;p423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39" name="Google Shape;2839;p423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Title and Content">
  <p:cSld name="24_Title and Content">
    <p:spTree>
      <p:nvGrpSpPr>
        <p:cNvPr id="1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1" name="Google Shape;2841;p424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2" name="Google Shape;2842;p4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3" name="Google Shape;2843;p4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844" name="Google Shape;2844;p424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45" name="Google Shape;2845;p424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46" name="Google Shape;2846;p424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Title and Content">
  <p:cSld name="25_Title and Content">
    <p:spTree>
      <p:nvGrpSpPr>
        <p:cNvPr id="1" name="Shape 2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8" name="Google Shape;2848;p425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9" name="Google Shape;2849;p4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0" name="Google Shape;2850;p4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851" name="Google Shape;2851;p425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52" name="Google Shape;2852;p425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53" name="Google Shape;2853;p425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Title and Content">
  <p:cSld name="26_Title and Content">
    <p:spTree>
      <p:nvGrpSpPr>
        <p:cNvPr id="1" name="Shape 2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5" name="Google Shape;2855;p426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6" name="Google Shape;2856;p4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7" name="Google Shape;2857;p4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858" name="Google Shape;2858;p426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59" name="Google Shape;2859;p426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60" name="Google Shape;2860;p426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Title and Content">
  <p:cSld name="27_Title and Content">
    <p:spTree>
      <p:nvGrpSpPr>
        <p:cNvPr id="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2" name="Google Shape;2862;p427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3" name="Google Shape;2863;p4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4" name="Google Shape;2864;p4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865" name="Google Shape;2865;p427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66" name="Google Shape;2866;p427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67" name="Google Shape;2867;p427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Title and Content">
  <p:cSld name="28_Title and Content"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9" name="Google Shape;2869;p428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0" name="Google Shape;2870;p4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1" name="Google Shape;2871;p4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872" name="Google Shape;2872;p428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73" name="Google Shape;2873;p428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74" name="Google Shape;2874;p428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Title and Content">
  <p:cSld name="29_Title and Content">
    <p:spTree>
      <p:nvGrpSpPr>
        <p:cNvPr id="1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6" name="Google Shape;2876;p429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7" name="Google Shape;2877;p4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8" name="Google Shape;2878;p4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879" name="Google Shape;2879;p429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80" name="Google Shape;2880;p429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81" name="Google Shape;2881;p429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Title and Content">
  <p:cSld name="30_Title and Content">
    <p:spTree>
      <p:nvGrpSpPr>
        <p:cNvPr id="1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3" name="Google Shape;2883;p430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4" name="Google Shape;2884;p4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5" name="Google Shape;2885;p4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886" name="Google Shape;2886;p430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87" name="Google Shape;2887;p430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88" name="Google Shape;2888;p430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57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157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57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5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4" name="Google Shape;344;p157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15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157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157"/>
          <p:cNvSpPr txBox="1">
            <a:spLocks noGrp="1"/>
          </p:cNvSpPr>
          <p:nvPr>
            <p:ph type="body" idx="1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8" name="Google Shape;348;p157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_Title and Content">
  <p:cSld name="31_Title and Content">
    <p:spTree>
      <p:nvGrpSpPr>
        <p:cNvPr id="1" name="Shape 2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0" name="Google Shape;2890;p431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1" name="Google Shape;2891;p4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2" name="Google Shape;2892;p4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893" name="Google Shape;2893;p431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94" name="Google Shape;2894;p431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95" name="Google Shape;2895;p431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Title and Content">
  <p:cSld name="32_Title and Content"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7" name="Google Shape;2897;p432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8" name="Google Shape;2898;p4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9" name="Google Shape;2899;p4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900" name="Google Shape;2900;p432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01" name="Google Shape;2901;p432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02" name="Google Shape;2902;p432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_Title and Content">
  <p:cSld name="33_Title and Content">
    <p:spTree>
      <p:nvGrpSpPr>
        <p:cNvPr id="1" name="Shape 2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4" name="Google Shape;2904;p433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5" name="Google Shape;2905;p4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6" name="Google Shape;2906;p4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907" name="Google Shape;2907;p433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08" name="Google Shape;2908;p433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09" name="Google Shape;2909;p433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_Title and Content">
  <p:cSld name="42_Title and Content">
    <p:spTree>
      <p:nvGrpSpPr>
        <p:cNvPr id="1" name="Shape 2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1" name="Google Shape;2911;p434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2" name="Google Shape;2912;p4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3" name="Google Shape;2913;p4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914" name="Google Shape;2914;p434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15" name="Google Shape;2915;p434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16" name="Google Shape;2916;p434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_Title and Content">
  <p:cSld name="43_Title and Content">
    <p:spTree>
      <p:nvGrpSpPr>
        <p:cNvPr id="1" name="Shape 2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8" name="Google Shape;2918;p435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9" name="Google Shape;2919;p4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0" name="Google Shape;2920;p4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921" name="Google Shape;2921;p435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22" name="Google Shape;2922;p435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23" name="Google Shape;2923;p435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_Title and Content">
  <p:cSld name="44_Title and Content">
    <p:spTree>
      <p:nvGrpSpPr>
        <p:cNvPr id="1" name="Shape 2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5" name="Google Shape;2925;p436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6" name="Google Shape;2926;p4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7" name="Google Shape;2927;p4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928" name="Google Shape;2928;p436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29" name="Google Shape;2929;p436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30" name="Google Shape;2930;p436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Title and Content">
  <p:cSld name="45_Title and Content">
    <p:spTree>
      <p:nvGrpSpPr>
        <p:cNvPr id="1" name="Shape 2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2" name="Google Shape;2932;p437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3" name="Google Shape;2933;p4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4" name="Google Shape;2934;p4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935" name="Google Shape;2935;p437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36" name="Google Shape;2936;p437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37" name="Google Shape;2937;p437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_Title and Content">
  <p:cSld name="46_Title and Content">
    <p:spTree>
      <p:nvGrpSpPr>
        <p:cNvPr id="1" name="Shape 2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9" name="Google Shape;2939;p438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0" name="Google Shape;2940;p4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1" name="Google Shape;2941;p4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942" name="Google Shape;2942;p438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43" name="Google Shape;2943;p438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44" name="Google Shape;2944;p438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_Title and Content">
  <p:cSld name="47_Title and Content">
    <p:spTree>
      <p:nvGrpSpPr>
        <p:cNvPr id="1" name="Shape 2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6" name="Google Shape;2946;p439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7" name="Google Shape;2947;p4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8" name="Google Shape;2948;p4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949" name="Google Shape;2949;p439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50" name="Google Shape;2950;p439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51" name="Google Shape;2951;p439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_Title and Content">
  <p:cSld name="48_Title and Content">
    <p:spTree>
      <p:nvGrpSpPr>
        <p:cNvPr id="1" name="Shape 2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3" name="Google Shape;2953;p440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4" name="Google Shape;2954;p4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5" name="Google Shape;2955;p4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956" name="Google Shape;2956;p440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57" name="Google Shape;2957;p440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58" name="Google Shape;2958;p440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58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15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2" name="Google Shape;352;p15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15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15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_Title and Content">
  <p:cSld name="49_Title and Content">
    <p:spTree>
      <p:nvGrpSpPr>
        <p:cNvPr id="1" name="Shape 2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0" name="Google Shape;2960;p441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1" name="Google Shape;2961;p4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2" name="Google Shape;2962;p4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963" name="Google Shape;2963;p441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64" name="Google Shape;2964;p441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65" name="Google Shape;2965;p441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_Title and Content">
  <p:cSld name="50_Title and Content">
    <p:spTree>
      <p:nvGrpSpPr>
        <p:cNvPr id="1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7" name="Google Shape;2967;p442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8" name="Google Shape;2968;p4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9" name="Google Shape;2969;p4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970" name="Google Shape;2970;p442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71" name="Google Shape;2971;p442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72" name="Google Shape;2972;p442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_Title and Content">
  <p:cSld name="51_Title and Content">
    <p:spTree>
      <p:nvGrpSpPr>
        <p:cNvPr id="1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4" name="Google Shape;2974;p443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5" name="Google Shape;2975;p4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6" name="Google Shape;2976;p4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977" name="Google Shape;2977;p443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78" name="Google Shape;2978;p443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79" name="Google Shape;2979;p443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_Title and Content">
  <p:cSld name="52_Title and Content">
    <p:spTree>
      <p:nvGrpSpPr>
        <p:cNvPr id="1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1" name="Google Shape;2981;p444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2" name="Google Shape;2982;p4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3" name="Google Shape;2983;p4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984" name="Google Shape;2984;p444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85" name="Google Shape;2985;p444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86" name="Google Shape;2986;p444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_Title and Content">
  <p:cSld name="53_Title and Content">
    <p:spTree>
      <p:nvGrpSpPr>
        <p:cNvPr id="1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8" name="Google Shape;2988;p445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9" name="Google Shape;2989;p4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0" name="Google Shape;2990;p4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991" name="Google Shape;2991;p445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92" name="Google Shape;2992;p445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93" name="Google Shape;2993;p445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_Title and Content">
  <p:cSld name="54_Title and Content">
    <p:spTree>
      <p:nvGrpSpPr>
        <p:cNvPr id="1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5" name="Google Shape;2995;p446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6" name="Google Shape;2996;p4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7" name="Google Shape;2997;p4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998" name="Google Shape;2998;p446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99" name="Google Shape;2999;p446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00" name="Google Shape;3000;p446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_Title and Content">
  <p:cSld name="55_Title and Content">
    <p:spTree>
      <p:nvGrpSpPr>
        <p:cNvPr id="1" name="Shape 3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2" name="Google Shape;3002;p447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3" name="Google Shape;3003;p4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4" name="Google Shape;3004;p4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3005" name="Google Shape;3005;p447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06" name="Google Shape;3006;p447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07" name="Google Shape;3007;p447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6_Title and Content">
  <p:cSld name="56_Title and Content"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9" name="Google Shape;3009;p448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0" name="Google Shape;3010;p4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1" name="Google Shape;3011;p4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3012" name="Google Shape;3012;p448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13" name="Google Shape;3013;p448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14" name="Google Shape;3014;p448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_Title and Content">
  <p:cSld name="57_Title and Content"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6" name="Google Shape;3016;p449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7" name="Google Shape;3017;p4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8" name="Google Shape;3018;p4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3019" name="Google Shape;3019;p449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20" name="Google Shape;3020;p449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21" name="Google Shape;3021;p449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9_Title and Content">
  <p:cSld name="59_Title and Content">
    <p:spTree>
      <p:nvGrpSpPr>
        <p:cNvPr id="1" name="Shape 3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3" name="Google Shape;3023;p450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4" name="Google Shape;3024;p4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5" name="Google Shape;3025;p4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3026" name="Google Shape;3026;p450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27" name="Google Shape;3027;p450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28" name="Google Shape;3028;p450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5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15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8" name="Google Shape;358;p15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15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15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0_Title and Content">
  <p:cSld name="60_Title and Content">
    <p:spTree>
      <p:nvGrpSpPr>
        <p:cNvPr id="1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0" name="Google Shape;3030;p451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1" name="Google Shape;3031;p4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2" name="Google Shape;3032;p4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3033" name="Google Shape;3033;p451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34" name="Google Shape;3034;p451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35" name="Google Shape;3035;p451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1_Title and Content">
  <p:cSld name="61_Title and Content">
    <p:spTree>
      <p:nvGrpSpPr>
        <p:cNvPr id="1" name="Shape 3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7" name="Google Shape;3037;p452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8" name="Google Shape;3038;p4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9" name="Google Shape;3039;p4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3040" name="Google Shape;3040;p452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41" name="Google Shape;3041;p452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42" name="Google Shape;3042;p452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2_Title and Content">
  <p:cSld name="62_Title and Content">
    <p:spTree>
      <p:nvGrpSpPr>
        <p:cNvPr id="1" name="Shape 3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4" name="Google Shape;3044;p453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5" name="Google Shape;3045;p4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6" name="Google Shape;3046;p4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3047" name="Google Shape;3047;p453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48" name="Google Shape;3048;p453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49" name="Google Shape;3049;p453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3_Title and Content">
  <p:cSld name="63_Title and Content">
    <p:spTree>
      <p:nvGrpSpPr>
        <p:cNvPr id="1" name="Shape 3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1" name="Google Shape;3051;p454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2" name="Google Shape;3052;p4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3" name="Google Shape;3053;p4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3054" name="Google Shape;3054;p454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55" name="Google Shape;3055;p454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56" name="Google Shape;3056;p454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4_Title and Content">
  <p:cSld name="64_Title and Content">
    <p:spTree>
      <p:nvGrpSpPr>
        <p:cNvPr id="1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8" name="Google Shape;3058;p455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9" name="Google Shape;3059;p4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0" name="Google Shape;3060;p4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3061" name="Google Shape;3061;p455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62" name="Google Shape;3062;p455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63" name="Google Shape;3063;p455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5_Title and Content">
  <p:cSld name="65_Title and Content">
    <p:spTree>
      <p:nvGrpSpPr>
        <p:cNvPr id="1" name="Shape 3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5" name="Google Shape;3065;p456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6" name="Google Shape;3066;p4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7" name="Google Shape;3067;p4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3068" name="Google Shape;3068;p456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69" name="Google Shape;3069;p456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70" name="Google Shape;3070;p456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6_Title and Content">
  <p:cSld name="66_Title and Content">
    <p:spTree>
      <p:nvGrpSpPr>
        <p:cNvPr id="1" name="Shape 3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" name="Google Shape;3072;p457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3" name="Google Shape;3073;p4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Google Shape;3074;p4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3075" name="Google Shape;3075;p457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76" name="Google Shape;3076;p457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77" name="Google Shape;3077;p457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1" name="Google Shape;3091;p1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92" name="Google Shape;3092;p130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093" name="Google Shape;3093;p13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094" name="Google Shape;3094;p130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095" name="Google Shape;3095;p13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096" name="Google Shape;3096;p1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097" name="Google Shape;3097;p1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098" name="Google Shape;3098;p1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0" name="Google Shape;3100;p458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01" name="Google Shape;3101;p45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02" name="Google Shape;3102;p45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103" name="Google Shape;3103;p45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104" name="Google Shape;3104;p45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6" name="Google Shape;3106;p459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07" name="Google Shape;3107;p45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08" name="Google Shape;3108;p459"/>
          <p:cNvSpPr txBox="1">
            <a:spLocks noGrp="1"/>
          </p:cNvSpPr>
          <p:nvPr>
            <p:ph type="ftr" idx="11"/>
          </p:nvPr>
        </p:nvSpPr>
        <p:spPr>
          <a:xfrm>
            <a:off x="2195513" y="6237288"/>
            <a:ext cx="4392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109" name="Google Shape;3109;p459"/>
          <p:cNvSpPr txBox="1">
            <a:spLocks noGrp="1"/>
          </p:cNvSpPr>
          <p:nvPr>
            <p:ph type="sldNum" idx="12"/>
          </p:nvPr>
        </p:nvSpPr>
        <p:spPr>
          <a:xfrm>
            <a:off x="8532813" y="6237288"/>
            <a:ext cx="611187" cy="293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6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16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4" name="Google Shape;364;p16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16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16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6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12" name="Google Shape;3112;p46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13" name="Google Shape;3113;p46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114" name="Google Shape;3114;p46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115" name="Google Shape;3115;p46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6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18" name="Google Shape;3118;p46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119" name="Google Shape;3119;p461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120" name="Google Shape;3120;p46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121" name="Google Shape;3121;p46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122" name="Google Shape;3122;p46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6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25" name="Google Shape;3125;p4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126" name="Google Shape;3126;p46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127" name="Google Shape;3127;p46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6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130" name="Google Shape;3130;p4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131" name="Google Shape;3131;p46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6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34" name="Google Shape;3134;p46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135" name="Google Shape;3135;p46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136" name="Google Shape;3136;p46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137" name="Google Shape;3137;p46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138" name="Google Shape;3138;p4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0" name="Google Shape;3140;p46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41" name="Google Shape;3141;p46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142" name="Google Shape;3142;p46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143" name="Google Shape;3143;p46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144" name="Google Shape;3144;p46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145" name="Google Shape;3145;p46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7" name="Google Shape;3147;p46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48" name="Google Shape;3148;p466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49" name="Google Shape;3149;p46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150" name="Google Shape;3150;p46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151" name="Google Shape;3151;p46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" name="Google Shape;3153;p467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54" name="Google Shape;3154;p467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55" name="Google Shape;3155;p46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156" name="Google Shape;3156;p46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157" name="Google Shape;3157;p46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68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3160" name="Google Shape;3160;p468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3161" name="Google Shape;3161;p468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2" name="Google Shape;3162;p468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3" name="Google Shape;3163;p468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64" name="Google Shape;3164;p468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65" name="Google Shape;3165;p468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3166" name="Google Shape;3166;p46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7" name="Google Shape;3167;p46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8" name="Google Shape;3168;p46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69" name="Google Shape;3169;p468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170" name="Google Shape;3170;p46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1" name="Google Shape;3171;p46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2" name="Google Shape;3172;p46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73" name="Google Shape;3173;p468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74" name="Google Shape;3174;p468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3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6" name="Google Shape;3176;p469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3177" name="Google Shape;3177;p469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3178" name="Google Shape;3178;p46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9" name="Google Shape;3179;p469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0" name="Google Shape;3180;p469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81" name="Google Shape;3181;p469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82" name="Google Shape;3182;p469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3183" name="Google Shape;3183;p46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4" name="Google Shape;3184;p46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5" name="Google Shape;3185;p46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86" name="Google Shape;3186;p469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187" name="Google Shape;3187;p46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8" name="Google Shape;3188;p46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9" name="Google Shape;3189;p46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90" name="Google Shape;3190;p469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91" name="Google Shape;3191;p469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6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16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0" name="Google Shape;370;p161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1" name="Google Shape;371;p16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16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16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and Content">
  <p:cSld name="10_Title and Content">
    <p:spTree>
      <p:nvGrpSpPr>
        <p:cNvPr id="1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6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16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77" name="Google Shape;377;p16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78" name="Google Shape;378;p162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79" name="Google Shape;379;p162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80" name="Google Shape;380;p1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16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16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6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16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1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16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6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16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1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6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36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9" name="Google Shape;69;p136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0" name="Google Shape;70;p136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1" name="Google Shape;71;p136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36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73" name="Google Shape;73;p136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74" name="Google Shape;74;p136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65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165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95" name="Google Shape;395;p165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96" name="Google Shape;396;p16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16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16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16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16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03" name="Google Shape;403;p16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16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16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6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167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9" name="Google Shape;409;p16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16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16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68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16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5" name="Google Shape;415;p16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16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16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and Content">
  <p:cSld name="11_Title and Content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0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432" name="Google Shape;432;p104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433" name="Google Shape;433;p104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104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104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36" name="Google Shape;436;p104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7" name="Google Shape;437;p104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438" name="Google Shape;438;p10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10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104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1" name="Google Shape;441;p104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42" name="Google Shape;442;p10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10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104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5" name="Google Shape;445;p104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6" name="Google Shape;446;p104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69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49" name="Google Shape;449;p169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50" name="Google Shape;450;p1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51" name="Google Shape;451;p16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52" name="Google Shape;452;p16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70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55" name="Google Shape;455;p17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6" name="Google Shape;456;p170"/>
          <p:cNvSpPr txBox="1">
            <a:spLocks noGrp="1"/>
          </p:cNvSpPr>
          <p:nvPr>
            <p:ph type="ft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57" name="Google Shape;457;p170"/>
          <p:cNvSpPr txBox="1">
            <a:spLocks noGrp="1"/>
          </p:cNvSpPr>
          <p:nvPr>
            <p:ph type="sldNum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">
  <p:cSld name="4_Title and Content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71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0" name="Google Shape;460;p17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1" name="Google Shape;461;p171"/>
          <p:cNvSpPr txBox="1">
            <a:spLocks noGrp="1"/>
          </p:cNvSpPr>
          <p:nvPr>
            <p:ph type="ft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62" name="Google Shape;462;p171"/>
          <p:cNvSpPr txBox="1">
            <a:spLocks noGrp="1"/>
          </p:cNvSpPr>
          <p:nvPr>
            <p:ph type="sldNum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72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5" name="Google Shape;465;p17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6" name="Google Shape;466;p172"/>
          <p:cNvSpPr txBox="1">
            <a:spLocks noGrp="1"/>
          </p:cNvSpPr>
          <p:nvPr>
            <p:ph type="ft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67" name="Google Shape;467;p172"/>
          <p:cNvSpPr txBox="1">
            <a:spLocks noGrp="1"/>
          </p:cNvSpPr>
          <p:nvPr>
            <p:ph type="sldNum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73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0" name="Google Shape;470;p17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1" name="Google Shape;471;p173"/>
          <p:cNvSpPr txBox="1">
            <a:spLocks noGrp="1"/>
          </p:cNvSpPr>
          <p:nvPr>
            <p:ph type="ft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72" name="Google Shape;472;p173"/>
          <p:cNvSpPr txBox="1">
            <a:spLocks noGrp="1"/>
          </p:cNvSpPr>
          <p:nvPr>
            <p:ph type="sldNum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37" descr="\\Server\D\jyoti\FI023_BITS_v1\styleguide img\IMG_5627_b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7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8" name="Google Shape;78;p137" descr="Picture 7.png"/>
          <p:cNvPicPr preferRelativeResize="0"/>
          <p:nvPr/>
        </p:nvPicPr>
        <p:blipFill rotWithShape="1">
          <a:blip r:embed="rId3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37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0" name="Google Shape;80;p137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1" name="Google Shape;81;p13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2" name="Google Shape;82;p137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83" name="Google Shape;83;p137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84" name="Google Shape;84;p137"/>
          <p:cNvSpPr txBox="1">
            <a:spLocks noGrp="1"/>
          </p:cNvSpPr>
          <p:nvPr>
            <p:ph type="body" idx="1"/>
          </p:nvPr>
        </p:nvSpPr>
        <p:spPr>
          <a:xfrm>
            <a:off x="304800" y="4648200"/>
            <a:ext cx="84582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7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5" name="Google Shape;475;p17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76" name="Google Shape;476;p17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77" name="Google Shape;477;p17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78" name="Google Shape;478;p17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7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1" name="Google Shape;481;p17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82" name="Google Shape;482;p17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83" name="Google Shape;483;p17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84" name="Google Shape;484;p17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85" name="Google Shape;485;p17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7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8" name="Google Shape;488;p17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9" name="Google Shape;489;p17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90" name="Google Shape;490;p17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1" name="Google Shape;491;p17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92" name="Google Shape;492;p17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93" name="Google Shape;493;p17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94" name="Google Shape;494;p17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7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97" name="Google Shape;497;p17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98" name="Google Shape;498;p17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99" name="Google Shape;499;p17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7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02" name="Google Shape;502;p17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03" name="Google Shape;503;p17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7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6" name="Google Shape;506;p17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07" name="Google Shape;507;p17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08" name="Google Shape;508;p17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09" name="Google Shape;509;p17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10" name="Google Shape;510;p17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8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3" name="Google Shape;513;p18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514" name="Google Shape;514;p18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15" name="Google Shape;515;p18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16" name="Google Shape;516;p18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17" name="Google Shape;517;p18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8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0" name="Google Shape;520;p18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1" name="Google Shape;521;p1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22" name="Google Shape;522;p18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23" name="Google Shape;523;p18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8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6" name="Google Shape;526;p18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7" name="Google Shape;527;p18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28" name="Google Shape;528;p1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29" name="Google Shape;529;p18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Content">
  <p:cSld name="5_Title and Content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8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532" name="Google Shape;532;p183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533" name="Google Shape;533;p183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83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83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36" name="Google Shape;536;p183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7" name="Google Shape;537;p183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538" name="Google Shape;538;p18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8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8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1" name="Google Shape;541;p183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42" name="Google Shape;542;p18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8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8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5" name="Google Shape;545;p183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6" name="Google Shape;546;p183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8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138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8" name="Google Shape;88;p13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9" name="Google Shape;89;p13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0" name="Google Shape;90;p13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91" name="Google Shape;91;p138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2" name="Google Shape;92;p13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3" name="Google Shape;93;p13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4" name="Google Shape;94;p13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95" name="Google Shape;95;p138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96" name="Google Shape;96;p13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01141"/>
              </a:buClr>
              <a:buSzPts val="2800"/>
              <a:buFont typeface="Arial"/>
              <a:buNone/>
              <a:defRPr sz="2800"/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97" name="Google Shape;97;p138"/>
          <p:cNvSpPr txBox="1">
            <a:spLocks noGrp="1"/>
          </p:cNvSpPr>
          <p:nvPr>
            <p:ph type="body" idx="2"/>
          </p:nvPr>
        </p:nvSpPr>
        <p:spPr>
          <a:xfrm>
            <a:off x="49530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01141"/>
              </a:buClr>
              <a:buSzPts val="2800"/>
              <a:buFont typeface="Arial"/>
              <a:buNone/>
              <a:defRPr sz="2800"/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98" name="Google Shape;98;p138"/>
          <p:cNvSpPr txBox="1">
            <a:spLocks noGrp="1"/>
          </p:cNvSpPr>
          <p:nvPr>
            <p:ph type="body" idx="3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>
  <p:cSld name="14_Title and Content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8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549" name="Google Shape;549;p184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550" name="Google Shape;550;p184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184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184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53" name="Google Shape;553;p184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4" name="Google Shape;554;p184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555" name="Google Shape;555;p18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18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184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8" name="Google Shape;558;p184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59" name="Google Shape;559;p18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18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184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2" name="Google Shape;562;p184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3" name="Google Shape;563;p184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Title and Content">
  <p:cSld name="17_Title and Content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185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566" name="Google Shape;566;p185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567" name="Google Shape;567;p18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185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185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70" name="Google Shape;570;p185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1" name="Google Shape;571;p185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572" name="Google Shape;572;p18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8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8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5" name="Google Shape;575;p185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76" name="Google Shape;576;p18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8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8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9" name="Google Shape;579;p185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0" name="Google Shape;580;p185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Title and Content">
  <p:cSld name="20_Title and Content"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8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583" name="Google Shape;583;p186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584" name="Google Shape;584;p186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8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86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87" name="Google Shape;587;p186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8" name="Google Shape;588;p186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589" name="Google Shape;589;p18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18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18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2" name="Google Shape;592;p186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93" name="Google Shape;593;p18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18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18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6" name="Google Shape;596;p186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7" name="Google Shape;597;p186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Title and Content">
  <p:cSld name="21_Title and Content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87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600" name="Google Shape;600;p187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01" name="Google Shape;601;p187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87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8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04" name="Google Shape;604;p187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5" name="Google Shape;605;p187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606" name="Google Shape;606;p18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8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8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9" name="Google Shape;609;p187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10" name="Google Shape;610;p18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8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8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3" name="Google Shape;613;p187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4" name="Google Shape;614;p187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Title and Content">
  <p:cSld name="22_Title and Content"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88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617" name="Google Shape;617;p188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18" name="Google Shape;618;p188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88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188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21" name="Google Shape;621;p188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2" name="Google Shape;622;p188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623" name="Google Shape;623;p18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18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18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6" name="Google Shape;626;p188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27" name="Google Shape;627;p18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18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18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0" name="Google Shape;630;p188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1" name="Google Shape;631;p188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>
  <p:cSld name="13_Title and Content"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89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634" name="Google Shape;634;p189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35" name="Google Shape;635;p18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189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189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38" name="Google Shape;638;p189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9" name="Google Shape;639;p189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640" name="Google Shape;640;p18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18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18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3" name="Google Shape;643;p189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44" name="Google Shape;644;p18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18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18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7" name="Google Shape;647;p189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8" name="Google Shape;648;p189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and Content">
  <p:cSld name="19_Title and Content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90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651" name="Google Shape;651;p190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52" name="Google Shape;652;p190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19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190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55" name="Google Shape;655;p190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6" name="Google Shape;656;p190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657" name="Google Shape;657;p19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19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19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0" name="Google Shape;660;p190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61" name="Google Shape;661;p19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19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19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4" name="Google Shape;664;p190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5" name="Google Shape;665;p190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6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0" name="Google Shape;680;p10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1" name="Google Shape;681;p106"/>
          <p:cNvSpPr txBox="1">
            <a:spLocks noGrp="1"/>
          </p:cNvSpPr>
          <p:nvPr>
            <p:ph type="ft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2" name="Google Shape;682;p106"/>
          <p:cNvSpPr txBox="1">
            <a:spLocks noGrp="1"/>
          </p:cNvSpPr>
          <p:nvPr>
            <p:ph type="sldNum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1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1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9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9" name="Google Shape;689;p19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90" name="Google Shape;690;p19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1" name="Google Shape;691;p19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19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39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01" name="Google Shape;101;p13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2" name="Google Shape;102;p13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3" name="Google Shape;103;p13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04" name="Google Shape;104;p139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5" name="Google Shape;105;p13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6" name="Google Shape;106;p13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7" name="Google Shape;107;p13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108" name="Google Shape;108;p139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9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/>
          </a:p>
        </p:txBody>
      </p:sp>
      <p:sp>
        <p:nvSpPr>
          <p:cNvPr id="110" name="Google Shape;110;p139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1" name="Google Shape;111;p139"/>
          <p:cNvSpPr txBox="1">
            <a:spLocks noGrp="1"/>
          </p:cNvSpPr>
          <p:nvPr>
            <p:ph type="body" idx="2"/>
          </p:nvPr>
        </p:nvSpPr>
        <p:spPr>
          <a:xfrm>
            <a:off x="457200" y="2362199"/>
            <a:ext cx="4040188" cy="376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12" name="Google Shape;112;p139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5" cy="82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3" name="Google Shape;113;p139"/>
          <p:cNvSpPr txBox="1">
            <a:spLocks noGrp="1"/>
          </p:cNvSpPr>
          <p:nvPr>
            <p:ph type="body" idx="4"/>
          </p:nvPr>
        </p:nvSpPr>
        <p:spPr>
          <a:xfrm>
            <a:off x="4645025" y="2362199"/>
            <a:ext cx="4041775" cy="376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14" name="Google Shape;114;p139"/>
          <p:cNvSpPr txBox="1">
            <a:spLocks noGrp="1"/>
          </p:cNvSpPr>
          <p:nvPr>
            <p:ph type="body" idx="5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92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5" name="Google Shape;695;p192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96" name="Google Shape;696;p19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19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19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9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1" name="Google Shape;701;p19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702" name="Google Shape;702;p193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703" name="Google Shape;703;p19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19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19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9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19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09" name="Google Shape;709;p194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10" name="Google Shape;710;p194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11" name="Google Shape;711;p194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12" name="Google Shape;712;p19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19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19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9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19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19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19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9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2" name="Google Shape;722;p19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23" name="Google Shape;723;p19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24" name="Google Shape;724;p19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19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19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97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19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30" name="Google Shape;730;p197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31" name="Google Shape;731;p19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19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19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9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198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7" name="Google Shape;737;p19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19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19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99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2" name="Google Shape;742;p199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3" name="Google Shape;743;p19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19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19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200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00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00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00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1" name="Google Shape;751;p200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00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20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200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200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200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200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8" name="Google Shape;758;p200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200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20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200"/>
          <p:cNvSpPr txBox="1">
            <a:spLocks noGrp="1"/>
          </p:cNvSpPr>
          <p:nvPr>
            <p:ph type="body" idx="1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2" name="Google Shape;762;p200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08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6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768" name="Google Shape;768;p108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769" name="Google Shape;769;p108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70" name="Google Shape;770;p108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71" name="Google Shape;771;p108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772" name="Google Shape;772;p108" descr="Picture 7.png"/>
          <p:cNvPicPr preferRelativeResize="0"/>
          <p:nvPr/>
        </p:nvPicPr>
        <p:blipFill rotWithShape="1">
          <a:blip r:embed="rId2">
            <a:alphaModFix/>
          </a:blip>
          <a:srcRect l="1923" b="5334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3" name="Google Shape;773;p108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774" name="Google Shape;774;p10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75" name="Google Shape;775;p10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76" name="Google Shape;776;p10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777" name="Google Shape;777;p108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78" name="Google Shape;778;p10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79" name="Google Shape;779;p10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80" name="Google Shape;780;p10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81" name="Google Shape;781;p108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2" name="Google Shape;782;p108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140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17" name="Google Shape;117;p14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8" name="Google Shape;118;p14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9" name="Google Shape;119;p14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20" name="Google Shape;120;p140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21" name="Google Shape;121;p14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2" name="Google Shape;122;p14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3" name="Google Shape;123;p14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124" name="Google Shape;124;p140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40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/>
          </a:p>
        </p:txBody>
      </p:sp>
      <p:sp>
        <p:nvSpPr>
          <p:cNvPr id="126" name="Google Shape;126;p140"/>
          <p:cNvSpPr txBox="1">
            <a:spLocks noGrp="1"/>
          </p:cNvSpPr>
          <p:nvPr>
            <p:ph type="body" idx="1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1_Blank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4" name="Google Shape;784;p109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85" name="Google Shape;785;p10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86" name="Google Shape;786;p10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87" name="Google Shape;787;p10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788" name="Google Shape;788;p109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789" name="Google Shape;789;p10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90" name="Google Shape;790;p10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91" name="Google Shape;791;p10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792" name="Google Shape;792;p109" descr="Picture 7.png"/>
          <p:cNvPicPr preferRelativeResize="0"/>
          <p:nvPr/>
        </p:nvPicPr>
        <p:blipFill rotWithShape="1">
          <a:blip r:embed="rId2">
            <a:alphaModFix/>
          </a:blip>
          <a:srcRect l="1923" b="5334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109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 sz="16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94" name="Google Shape;794;p109"/>
          <p:cNvSpPr txBox="1">
            <a:spLocks noGrp="1"/>
          </p:cNvSpPr>
          <p:nvPr>
            <p:ph type="body" idx="1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one">
  <p:cSld name="Blank_one"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10"/>
          <p:cNvSpPr txBox="1"/>
          <p:nvPr/>
        </p:nvSpPr>
        <p:spPr>
          <a:xfrm>
            <a:off x="8153400" y="6550025"/>
            <a:ext cx="9906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</a:t>
            </a:r>
            <a:endParaRPr sz="1100" b="0" i="0" u="none" strike="noStrike" cap="none">
              <a:solidFill>
                <a:srgbClr val="1011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7" name="Google Shape;797;p110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798" name="Google Shape;798;p110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11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110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01" name="Google Shape;801;p110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2" name="Google Shape;802;p110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803" name="Google Shape;803;p1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1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11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6" name="Google Shape;806;p110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07" name="Google Shape;807;p1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1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11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01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201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201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201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5" name="Google Shape;815;p201" descr="BITS_university_logo_whitevert.png"/>
          <p:cNvPicPr preferRelativeResize="0"/>
          <p:nvPr/>
        </p:nvPicPr>
        <p:blipFill rotWithShape="1">
          <a:blip r:embed="rId2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201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817" name="Google Shape;817;p201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818" name="Google Shape;818;p201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20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202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202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202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4" name="Google Shape;824;p202" descr="BITS_university_logo_whitevert.png"/>
          <p:cNvPicPr preferRelativeResize="0"/>
          <p:nvPr/>
        </p:nvPicPr>
        <p:blipFill rotWithShape="1">
          <a:blip r:embed="rId2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202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826" name="Google Shape;826;p202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827" name="Google Shape;827;p20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202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Google Shape;829;p202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Google Shape;830;p202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1" name="Google Shape;831;p202" descr="BITS_university_logo_whitevert.png"/>
          <p:cNvPicPr preferRelativeResize="0"/>
          <p:nvPr/>
        </p:nvPicPr>
        <p:blipFill rotWithShape="1">
          <a:blip r:embed="rId2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202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833" name="Google Shape;833;p202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834" name="Google Shape;834;p202"/>
          <p:cNvSpPr txBox="1">
            <a:spLocks noGrp="1"/>
          </p:cNvSpPr>
          <p:nvPr>
            <p:ph type="body" idx="1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5" name="Google Shape;835;p202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7" name="Google Shape;837;p203" descr="\\Server\D\jyoti\FI023_BITS_v1\styleguide img\IMG_5627_b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20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9" name="Google Shape;839;p203" descr="Picture 7.png"/>
          <p:cNvPicPr preferRelativeResize="0"/>
          <p:nvPr/>
        </p:nvPicPr>
        <p:blipFill rotWithShape="1">
          <a:blip r:embed="rId3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203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203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203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p203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844" name="Google Shape;844;p203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845" name="Google Shape;845;p203"/>
          <p:cNvSpPr txBox="1">
            <a:spLocks noGrp="1"/>
          </p:cNvSpPr>
          <p:nvPr>
            <p:ph type="body" idx="1"/>
          </p:nvPr>
        </p:nvSpPr>
        <p:spPr>
          <a:xfrm>
            <a:off x="304800" y="4648200"/>
            <a:ext cx="84582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Blank_one">
  <p:cSld name="3_Blank_one"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204"/>
          <p:cNvSpPr txBox="1"/>
          <p:nvPr/>
        </p:nvSpPr>
        <p:spPr>
          <a:xfrm>
            <a:off x="8153400" y="6550025"/>
            <a:ext cx="9906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</a:t>
            </a:r>
            <a:endParaRPr sz="1100" b="0" i="0" u="none" strike="noStrike" cap="none">
              <a:solidFill>
                <a:srgbClr val="1011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8" name="Google Shape;848;p204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849" name="Google Shape;849;p204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204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204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52" name="Google Shape;852;p204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3" name="Google Shape;853;p204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854" name="Google Shape;854;p20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20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204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7" name="Google Shape;857;p204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58" name="Google Shape;858;p20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20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204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_one">
  <p:cSld name="2_Blank_one"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205"/>
          <p:cNvSpPr txBox="1"/>
          <p:nvPr/>
        </p:nvSpPr>
        <p:spPr>
          <a:xfrm>
            <a:off x="8153400" y="6550025"/>
            <a:ext cx="9906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</a:t>
            </a:r>
            <a:endParaRPr sz="1100" b="0" i="0" u="none" strike="noStrike" cap="none">
              <a:solidFill>
                <a:srgbClr val="1011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3" name="Google Shape;863;p205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864" name="Google Shape;864;p20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205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205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67" name="Google Shape;867;p205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8" name="Google Shape;868;p205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869" name="Google Shape;869;p20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20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20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2" name="Google Shape;872;p205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73" name="Google Shape;873;p20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20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20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_one">
  <p:cSld name="1_Blank_one"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206"/>
          <p:cNvSpPr txBox="1"/>
          <p:nvPr/>
        </p:nvSpPr>
        <p:spPr>
          <a:xfrm>
            <a:off x="8153400" y="6550025"/>
            <a:ext cx="9906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</a:t>
            </a:r>
            <a:endParaRPr sz="1100" b="0" i="0" u="none" strike="noStrike" cap="none">
              <a:solidFill>
                <a:srgbClr val="1011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8" name="Google Shape;878;p206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879" name="Google Shape;879;p206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20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206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82" name="Google Shape;882;p206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3" name="Google Shape;883;p206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884" name="Google Shape;884;p20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20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20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7" name="Google Shape;887;p206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88" name="Google Shape;888;p20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20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20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2" name="Google Shape;892;p207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3" name="Google Shape;893;p207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94" name="Google Shape;894;p20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20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20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7" name="Google Shape;897;p207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898" name="Google Shape;898;p20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20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20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1" name="Google Shape;901;p207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902" name="Google Shape;902;p20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01141"/>
              </a:buClr>
              <a:buSzPts val="2800"/>
              <a:buFont typeface="Arial"/>
              <a:buNone/>
              <a:defRPr sz="2800"/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903" name="Google Shape;903;p207"/>
          <p:cNvSpPr txBox="1">
            <a:spLocks noGrp="1"/>
          </p:cNvSpPr>
          <p:nvPr>
            <p:ph type="body" idx="2"/>
          </p:nvPr>
        </p:nvSpPr>
        <p:spPr>
          <a:xfrm>
            <a:off x="49530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01141"/>
              </a:buClr>
              <a:buSzPts val="2800"/>
              <a:buFont typeface="Arial"/>
              <a:buNone/>
              <a:defRPr sz="2800"/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904" name="Google Shape;904;p207"/>
          <p:cNvSpPr txBox="1">
            <a:spLocks noGrp="1"/>
          </p:cNvSpPr>
          <p:nvPr>
            <p:ph type="body" idx="3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6" name="Google Shape;906;p208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907" name="Google Shape;907;p20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20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20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0" name="Google Shape;910;p208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11" name="Google Shape;911;p20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20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20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14" name="Google Shape;914;p208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08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/>
          </a:p>
        </p:txBody>
      </p:sp>
      <p:sp>
        <p:nvSpPr>
          <p:cNvPr id="916" name="Google Shape;916;p208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17" name="Google Shape;917;p208"/>
          <p:cNvSpPr txBox="1">
            <a:spLocks noGrp="1"/>
          </p:cNvSpPr>
          <p:nvPr>
            <p:ph type="body" idx="2"/>
          </p:nvPr>
        </p:nvSpPr>
        <p:spPr>
          <a:xfrm>
            <a:off x="457200" y="2362199"/>
            <a:ext cx="4040188" cy="376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918" name="Google Shape;918;p208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5" cy="82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19" name="Google Shape;919;p208"/>
          <p:cNvSpPr txBox="1">
            <a:spLocks noGrp="1"/>
          </p:cNvSpPr>
          <p:nvPr>
            <p:ph type="body" idx="4"/>
          </p:nvPr>
        </p:nvSpPr>
        <p:spPr>
          <a:xfrm>
            <a:off x="4645025" y="2362199"/>
            <a:ext cx="4041775" cy="376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920" name="Google Shape;920;p208"/>
          <p:cNvSpPr txBox="1">
            <a:spLocks noGrp="1"/>
          </p:cNvSpPr>
          <p:nvPr>
            <p:ph type="body" idx="5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41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29" name="Google Shape;129;p14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0" name="Google Shape;130;p14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1" name="Google Shape;131;p14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32" name="Google Shape;132;p141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33" name="Google Shape;133;p14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4" name="Google Shape;134;p14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5" name="Google Shape;135;p14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136" name="Google Shape;136;p141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41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138" name="Google Shape;138;p141"/>
          <p:cNvSpPr txBox="1">
            <a:spLocks noGrp="1"/>
          </p:cNvSpPr>
          <p:nvPr>
            <p:ph type="body" idx="1"/>
          </p:nvPr>
        </p:nvSpPr>
        <p:spPr>
          <a:xfrm>
            <a:off x="3575050" y="1600200"/>
            <a:ext cx="511175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9" name="Google Shape;139;p141"/>
          <p:cNvSpPr txBox="1">
            <a:spLocks noGrp="1"/>
          </p:cNvSpPr>
          <p:nvPr>
            <p:ph type="body" idx="2"/>
          </p:nvPr>
        </p:nvSpPr>
        <p:spPr>
          <a:xfrm>
            <a:off x="457200" y="1600200"/>
            <a:ext cx="3008313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40" name="Google Shape;140;p141"/>
          <p:cNvSpPr txBox="1">
            <a:spLocks noGrp="1"/>
          </p:cNvSpPr>
          <p:nvPr>
            <p:ph type="body" idx="3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oogle Shape;922;p209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923" name="Google Shape;923;p20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20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20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6" name="Google Shape;926;p209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27" name="Google Shape;927;p20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20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20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30" name="Google Shape;930;p209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09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/>
          </a:p>
        </p:txBody>
      </p:sp>
      <p:sp>
        <p:nvSpPr>
          <p:cNvPr id="932" name="Google Shape;932;p209"/>
          <p:cNvSpPr txBox="1">
            <a:spLocks noGrp="1"/>
          </p:cNvSpPr>
          <p:nvPr>
            <p:ph type="body" idx="1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4" name="Google Shape;934;p210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935" name="Google Shape;935;p2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2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21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8" name="Google Shape;938;p210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39" name="Google Shape;939;p2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2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21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42" name="Google Shape;942;p210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210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944" name="Google Shape;944;p210"/>
          <p:cNvSpPr txBox="1">
            <a:spLocks noGrp="1"/>
          </p:cNvSpPr>
          <p:nvPr>
            <p:ph type="body" idx="1"/>
          </p:nvPr>
        </p:nvSpPr>
        <p:spPr>
          <a:xfrm>
            <a:off x="3575050" y="1600200"/>
            <a:ext cx="511175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45" name="Google Shape;945;p210"/>
          <p:cNvSpPr txBox="1">
            <a:spLocks noGrp="1"/>
          </p:cNvSpPr>
          <p:nvPr>
            <p:ph type="body" idx="2"/>
          </p:nvPr>
        </p:nvSpPr>
        <p:spPr>
          <a:xfrm>
            <a:off x="457200" y="1600200"/>
            <a:ext cx="3008313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46" name="Google Shape;946;p210"/>
          <p:cNvSpPr txBox="1">
            <a:spLocks noGrp="1"/>
          </p:cNvSpPr>
          <p:nvPr>
            <p:ph type="body" idx="3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8" name="Google Shape;948;p211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949" name="Google Shape;949;p21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2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21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2" name="Google Shape;952;p211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53" name="Google Shape;953;p21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2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21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56" name="Google Shape;956;p211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211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958" name="Google Shape;958;p211"/>
          <p:cNvSpPr txBox="1"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211"/>
          <p:cNvSpPr>
            <a:spLocks noGrp="1"/>
          </p:cNvSpPr>
          <p:nvPr>
            <p:ph type="pic" idx="2"/>
          </p:nvPr>
        </p:nvSpPr>
        <p:spPr>
          <a:xfrm>
            <a:off x="1792288" y="1828800"/>
            <a:ext cx="5486400" cy="3429000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0" name="Google Shape;960;p211"/>
          <p:cNvSpPr txBox="1">
            <a:spLocks noGrp="1"/>
          </p:cNvSpPr>
          <p:nvPr>
            <p:ph type="body" idx="1"/>
          </p:nvPr>
        </p:nvSpPr>
        <p:spPr>
          <a:xfrm>
            <a:off x="1792288" y="5711825"/>
            <a:ext cx="5486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61" name="Google Shape;961;p211"/>
          <p:cNvSpPr txBox="1">
            <a:spLocks noGrp="1"/>
          </p:cNvSpPr>
          <p:nvPr>
            <p:ph type="body" idx="3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3" name="Google Shape;963;p212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964" name="Google Shape;964;p2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2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21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7" name="Google Shape;967;p212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68" name="Google Shape;968;p2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2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21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71" name="Google Shape;971;p212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2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973" name="Google Shape;973;p212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4" name="Google Shape;974;p212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6" name="Google Shape;976;p213"/>
          <p:cNvGrpSpPr/>
          <p:nvPr/>
        </p:nvGrpSpPr>
        <p:grpSpPr>
          <a:xfrm rot="5400000">
            <a:off x="5006182" y="2567781"/>
            <a:ext cx="5181600" cy="46037"/>
            <a:chOff x="1905000" y="6553200"/>
            <a:chExt cx="7010400" cy="45719"/>
          </a:xfrm>
        </p:grpSpPr>
        <p:sp>
          <p:nvSpPr>
            <p:cNvPr id="977" name="Google Shape;977;p213"/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213"/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213"/>
            <p:cNvSpPr/>
            <p:nvPr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80" name="Google Shape;980;p213" descr="Picture 7.png"/>
          <p:cNvPicPr preferRelativeResize="0"/>
          <p:nvPr/>
        </p:nvPicPr>
        <p:blipFill rotWithShape="1">
          <a:blip r:embed="rId2">
            <a:alphaModFix/>
          </a:blip>
          <a:srcRect l="5336" t="1923"/>
          <a:stretch/>
        </p:blipFill>
        <p:spPr>
          <a:xfrm>
            <a:off x="-7938" y="381000"/>
            <a:ext cx="692151" cy="21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213"/>
          <p:cNvSpPr txBox="1"/>
          <p:nvPr/>
        </p:nvSpPr>
        <p:spPr>
          <a:xfrm rot="5400000">
            <a:off x="-2794793" y="3809206"/>
            <a:ext cx="5867400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9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982" name="Google Shape;982;p213"/>
          <p:cNvSpPr txBox="1">
            <a:spLocks noGrp="1"/>
          </p:cNvSpPr>
          <p:nvPr>
            <p:ph type="body" idx="1"/>
          </p:nvPr>
        </p:nvSpPr>
        <p:spPr>
          <a:xfrm rot="5400000">
            <a:off x="1303338" y="296862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3" name="Google Shape;983;p213"/>
          <p:cNvSpPr txBox="1">
            <a:spLocks noGrp="1"/>
          </p:cNvSpPr>
          <p:nvPr>
            <p:ph type="body" idx="2"/>
          </p:nvPr>
        </p:nvSpPr>
        <p:spPr>
          <a:xfrm rot="5400000">
            <a:off x="5410200" y="2743200"/>
            <a:ext cx="5867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1_Section Header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214" descr="\\Server\D\jyoti\FI023_BITS_v1\styleguide img\IMG_5627_b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214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7" name="Google Shape;987;p214" descr="Picture 7.png"/>
          <p:cNvPicPr preferRelativeResize="0"/>
          <p:nvPr/>
        </p:nvPicPr>
        <p:blipFill rotWithShape="1">
          <a:blip r:embed="rId3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214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9" name="Google Shape;989;p214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0" name="Google Shape;990;p214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1" name="Google Shape;991;p214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992" name="Google Shape;992;p214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993" name="Google Shape;993;p214"/>
          <p:cNvSpPr txBox="1">
            <a:spLocks noGrp="1"/>
          </p:cNvSpPr>
          <p:nvPr>
            <p:ph type="body" idx="1"/>
          </p:nvPr>
        </p:nvSpPr>
        <p:spPr>
          <a:xfrm>
            <a:off x="304800" y="4648200"/>
            <a:ext cx="84582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215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215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7" name="Google Shape;997;p21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8" name="Google Shape;998;p21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9" name="Google Shape;999;p215" descr="BITS_university_logo_whitevert.png"/>
          <p:cNvPicPr preferRelativeResize="0"/>
          <p:nvPr/>
        </p:nvPicPr>
        <p:blipFill rotWithShape="1">
          <a:blip r:embed="rId2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215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1001" name="Google Shape;1001;p215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1002" name="Google Shape;1002;p215"/>
          <p:cNvSpPr txBox="1">
            <a:spLocks noGrp="1"/>
          </p:cNvSpPr>
          <p:nvPr>
            <p:ph type="body" idx="1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3" name="Google Shape;1003;p215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and Content">
  <p:cSld name="16_Title and Content"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21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1006" name="Google Shape;1006;p216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1007" name="Google Shape;1007;p216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21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216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10" name="Google Shape;1010;p216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1" name="Google Shape;1011;p216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12" name="Google Shape;1012;p21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21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21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5" name="Google Shape;1015;p216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016" name="Google Shape;1016;p21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21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21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9" name="Google Shape;1019;p216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0" name="Google Shape;1020;p216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Title and Content">
  <p:cSld name="15_Title and Content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217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1023" name="Google Shape;1023;p217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1024" name="Google Shape;1024;p217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217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21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27" name="Google Shape;1027;p217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8" name="Google Shape;1028;p217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29" name="Google Shape;1029;p21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21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21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2" name="Google Shape;1032;p217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033" name="Google Shape;1033;p21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21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21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6" name="Google Shape;1036;p217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7" name="Google Shape;1037;p217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>
  <p:cSld name="14_Title and Content"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218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1040" name="Google Shape;1040;p218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1041" name="Google Shape;1041;p218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218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218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44" name="Google Shape;1044;p218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5" name="Google Shape;1045;p218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46" name="Google Shape;1046;p21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21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21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9" name="Google Shape;1049;p218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050" name="Google Shape;1050;p21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21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21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3" name="Google Shape;1053;p218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4" name="Google Shape;1054;p218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theme" Target="../theme/theme1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4.xml" /><Relationship Id="rId18" Type="http://schemas.openxmlformats.org/officeDocument/2006/relationships/slideLayout" Target="../slideLayouts/slideLayout219.xml" /><Relationship Id="rId26" Type="http://schemas.openxmlformats.org/officeDocument/2006/relationships/slideLayout" Target="../slideLayouts/slideLayout227.xml" /><Relationship Id="rId39" Type="http://schemas.openxmlformats.org/officeDocument/2006/relationships/slideLayout" Target="../slideLayouts/slideLayout240.xml" /><Relationship Id="rId21" Type="http://schemas.openxmlformats.org/officeDocument/2006/relationships/slideLayout" Target="../slideLayouts/slideLayout222.xml" /><Relationship Id="rId34" Type="http://schemas.openxmlformats.org/officeDocument/2006/relationships/slideLayout" Target="../slideLayouts/slideLayout235.xml" /><Relationship Id="rId42" Type="http://schemas.openxmlformats.org/officeDocument/2006/relationships/slideLayout" Target="../slideLayouts/slideLayout243.xml" /><Relationship Id="rId47" Type="http://schemas.openxmlformats.org/officeDocument/2006/relationships/slideLayout" Target="../slideLayouts/slideLayout248.xml" /><Relationship Id="rId50" Type="http://schemas.openxmlformats.org/officeDocument/2006/relationships/slideLayout" Target="../slideLayouts/slideLayout251.xml" /><Relationship Id="rId55" Type="http://schemas.openxmlformats.org/officeDocument/2006/relationships/slideLayout" Target="../slideLayouts/slideLayout256.xml" /><Relationship Id="rId63" Type="http://schemas.openxmlformats.org/officeDocument/2006/relationships/slideLayout" Target="../slideLayouts/slideLayout264.xml" /><Relationship Id="rId7" Type="http://schemas.openxmlformats.org/officeDocument/2006/relationships/slideLayout" Target="../slideLayouts/slideLayout208.xml" /><Relationship Id="rId2" Type="http://schemas.openxmlformats.org/officeDocument/2006/relationships/slideLayout" Target="../slideLayouts/slideLayout203.xml" /><Relationship Id="rId16" Type="http://schemas.openxmlformats.org/officeDocument/2006/relationships/slideLayout" Target="../slideLayouts/slideLayout217.xml" /><Relationship Id="rId29" Type="http://schemas.openxmlformats.org/officeDocument/2006/relationships/slideLayout" Target="../slideLayouts/slideLayout230.xml" /><Relationship Id="rId1" Type="http://schemas.openxmlformats.org/officeDocument/2006/relationships/slideLayout" Target="../slideLayouts/slideLayout202.xml" /><Relationship Id="rId6" Type="http://schemas.openxmlformats.org/officeDocument/2006/relationships/slideLayout" Target="../slideLayouts/slideLayout207.xml" /><Relationship Id="rId11" Type="http://schemas.openxmlformats.org/officeDocument/2006/relationships/slideLayout" Target="../slideLayouts/slideLayout212.xml" /><Relationship Id="rId24" Type="http://schemas.openxmlformats.org/officeDocument/2006/relationships/slideLayout" Target="../slideLayouts/slideLayout225.xml" /><Relationship Id="rId32" Type="http://schemas.openxmlformats.org/officeDocument/2006/relationships/slideLayout" Target="../slideLayouts/slideLayout233.xml" /><Relationship Id="rId37" Type="http://schemas.openxmlformats.org/officeDocument/2006/relationships/slideLayout" Target="../slideLayouts/slideLayout238.xml" /><Relationship Id="rId40" Type="http://schemas.openxmlformats.org/officeDocument/2006/relationships/slideLayout" Target="../slideLayouts/slideLayout241.xml" /><Relationship Id="rId45" Type="http://schemas.openxmlformats.org/officeDocument/2006/relationships/slideLayout" Target="../slideLayouts/slideLayout246.xml" /><Relationship Id="rId53" Type="http://schemas.openxmlformats.org/officeDocument/2006/relationships/slideLayout" Target="../slideLayouts/slideLayout254.xml" /><Relationship Id="rId58" Type="http://schemas.openxmlformats.org/officeDocument/2006/relationships/slideLayout" Target="../slideLayouts/slideLayout259.xml" /><Relationship Id="rId66" Type="http://schemas.openxmlformats.org/officeDocument/2006/relationships/theme" Target="../theme/theme10.xml" /><Relationship Id="rId5" Type="http://schemas.openxmlformats.org/officeDocument/2006/relationships/slideLayout" Target="../slideLayouts/slideLayout206.xml" /><Relationship Id="rId15" Type="http://schemas.openxmlformats.org/officeDocument/2006/relationships/slideLayout" Target="../slideLayouts/slideLayout216.xml" /><Relationship Id="rId23" Type="http://schemas.openxmlformats.org/officeDocument/2006/relationships/slideLayout" Target="../slideLayouts/slideLayout224.xml" /><Relationship Id="rId28" Type="http://schemas.openxmlformats.org/officeDocument/2006/relationships/slideLayout" Target="../slideLayouts/slideLayout229.xml" /><Relationship Id="rId36" Type="http://schemas.openxmlformats.org/officeDocument/2006/relationships/slideLayout" Target="../slideLayouts/slideLayout237.xml" /><Relationship Id="rId49" Type="http://schemas.openxmlformats.org/officeDocument/2006/relationships/slideLayout" Target="../slideLayouts/slideLayout250.xml" /><Relationship Id="rId57" Type="http://schemas.openxmlformats.org/officeDocument/2006/relationships/slideLayout" Target="../slideLayouts/slideLayout258.xml" /><Relationship Id="rId61" Type="http://schemas.openxmlformats.org/officeDocument/2006/relationships/slideLayout" Target="../slideLayouts/slideLayout262.xml" /><Relationship Id="rId10" Type="http://schemas.openxmlformats.org/officeDocument/2006/relationships/slideLayout" Target="../slideLayouts/slideLayout211.xml" /><Relationship Id="rId19" Type="http://schemas.openxmlformats.org/officeDocument/2006/relationships/slideLayout" Target="../slideLayouts/slideLayout220.xml" /><Relationship Id="rId31" Type="http://schemas.openxmlformats.org/officeDocument/2006/relationships/slideLayout" Target="../slideLayouts/slideLayout232.xml" /><Relationship Id="rId44" Type="http://schemas.openxmlformats.org/officeDocument/2006/relationships/slideLayout" Target="../slideLayouts/slideLayout245.xml" /><Relationship Id="rId52" Type="http://schemas.openxmlformats.org/officeDocument/2006/relationships/slideLayout" Target="../slideLayouts/slideLayout253.xml" /><Relationship Id="rId60" Type="http://schemas.openxmlformats.org/officeDocument/2006/relationships/slideLayout" Target="../slideLayouts/slideLayout261.xml" /><Relationship Id="rId65" Type="http://schemas.openxmlformats.org/officeDocument/2006/relationships/slideLayout" Target="../slideLayouts/slideLayout266.xml" /><Relationship Id="rId4" Type="http://schemas.openxmlformats.org/officeDocument/2006/relationships/slideLayout" Target="../slideLayouts/slideLayout205.xml" /><Relationship Id="rId9" Type="http://schemas.openxmlformats.org/officeDocument/2006/relationships/slideLayout" Target="../slideLayouts/slideLayout210.xml" /><Relationship Id="rId14" Type="http://schemas.openxmlformats.org/officeDocument/2006/relationships/slideLayout" Target="../slideLayouts/slideLayout215.xml" /><Relationship Id="rId22" Type="http://schemas.openxmlformats.org/officeDocument/2006/relationships/slideLayout" Target="../slideLayouts/slideLayout223.xml" /><Relationship Id="rId27" Type="http://schemas.openxmlformats.org/officeDocument/2006/relationships/slideLayout" Target="../slideLayouts/slideLayout228.xml" /><Relationship Id="rId30" Type="http://schemas.openxmlformats.org/officeDocument/2006/relationships/slideLayout" Target="../slideLayouts/slideLayout231.xml" /><Relationship Id="rId35" Type="http://schemas.openxmlformats.org/officeDocument/2006/relationships/slideLayout" Target="../slideLayouts/slideLayout236.xml" /><Relationship Id="rId43" Type="http://schemas.openxmlformats.org/officeDocument/2006/relationships/slideLayout" Target="../slideLayouts/slideLayout244.xml" /><Relationship Id="rId48" Type="http://schemas.openxmlformats.org/officeDocument/2006/relationships/slideLayout" Target="../slideLayouts/slideLayout249.xml" /><Relationship Id="rId56" Type="http://schemas.openxmlformats.org/officeDocument/2006/relationships/slideLayout" Target="../slideLayouts/slideLayout257.xml" /><Relationship Id="rId64" Type="http://schemas.openxmlformats.org/officeDocument/2006/relationships/slideLayout" Target="../slideLayouts/slideLayout265.xml" /><Relationship Id="rId8" Type="http://schemas.openxmlformats.org/officeDocument/2006/relationships/slideLayout" Target="../slideLayouts/slideLayout209.xml" /><Relationship Id="rId51" Type="http://schemas.openxmlformats.org/officeDocument/2006/relationships/slideLayout" Target="../slideLayouts/slideLayout252.xml" /><Relationship Id="rId3" Type="http://schemas.openxmlformats.org/officeDocument/2006/relationships/slideLayout" Target="../slideLayouts/slideLayout204.xml" /><Relationship Id="rId12" Type="http://schemas.openxmlformats.org/officeDocument/2006/relationships/slideLayout" Target="../slideLayouts/slideLayout213.xml" /><Relationship Id="rId17" Type="http://schemas.openxmlformats.org/officeDocument/2006/relationships/slideLayout" Target="../slideLayouts/slideLayout218.xml" /><Relationship Id="rId25" Type="http://schemas.openxmlformats.org/officeDocument/2006/relationships/slideLayout" Target="../slideLayouts/slideLayout226.xml" /><Relationship Id="rId33" Type="http://schemas.openxmlformats.org/officeDocument/2006/relationships/slideLayout" Target="../slideLayouts/slideLayout234.xml" /><Relationship Id="rId38" Type="http://schemas.openxmlformats.org/officeDocument/2006/relationships/slideLayout" Target="../slideLayouts/slideLayout239.xml" /><Relationship Id="rId46" Type="http://schemas.openxmlformats.org/officeDocument/2006/relationships/slideLayout" Target="../slideLayouts/slideLayout247.xml" /><Relationship Id="rId59" Type="http://schemas.openxmlformats.org/officeDocument/2006/relationships/slideLayout" Target="../slideLayouts/slideLayout260.xml" /><Relationship Id="rId67" Type="http://schemas.openxmlformats.org/officeDocument/2006/relationships/image" Target="../media/image3.png" /><Relationship Id="rId20" Type="http://schemas.openxmlformats.org/officeDocument/2006/relationships/slideLayout" Target="../slideLayouts/slideLayout221.xml" /><Relationship Id="rId41" Type="http://schemas.openxmlformats.org/officeDocument/2006/relationships/slideLayout" Target="../slideLayouts/slideLayout242.xml" /><Relationship Id="rId54" Type="http://schemas.openxmlformats.org/officeDocument/2006/relationships/slideLayout" Target="../slideLayouts/slideLayout255.xml" /><Relationship Id="rId62" Type="http://schemas.openxmlformats.org/officeDocument/2006/relationships/slideLayout" Target="../slideLayouts/slideLayout263.xml" 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4.xml" /><Relationship Id="rId13" Type="http://schemas.openxmlformats.org/officeDocument/2006/relationships/slideLayout" Target="../slideLayouts/slideLayout279.xml" /><Relationship Id="rId3" Type="http://schemas.openxmlformats.org/officeDocument/2006/relationships/slideLayout" Target="../slideLayouts/slideLayout269.xml" /><Relationship Id="rId7" Type="http://schemas.openxmlformats.org/officeDocument/2006/relationships/slideLayout" Target="../slideLayouts/slideLayout273.xml" /><Relationship Id="rId12" Type="http://schemas.openxmlformats.org/officeDocument/2006/relationships/slideLayout" Target="../slideLayouts/slideLayout278.xml" /><Relationship Id="rId2" Type="http://schemas.openxmlformats.org/officeDocument/2006/relationships/slideLayout" Target="../slideLayouts/slideLayout268.xml" /><Relationship Id="rId16" Type="http://schemas.openxmlformats.org/officeDocument/2006/relationships/image" Target="../media/image3.png" /><Relationship Id="rId1" Type="http://schemas.openxmlformats.org/officeDocument/2006/relationships/slideLayout" Target="../slideLayouts/slideLayout267.xml" /><Relationship Id="rId6" Type="http://schemas.openxmlformats.org/officeDocument/2006/relationships/slideLayout" Target="../slideLayouts/slideLayout272.xml" /><Relationship Id="rId11" Type="http://schemas.openxmlformats.org/officeDocument/2006/relationships/slideLayout" Target="../slideLayouts/slideLayout277.xml" /><Relationship Id="rId5" Type="http://schemas.openxmlformats.org/officeDocument/2006/relationships/slideLayout" Target="../slideLayouts/slideLayout271.xml" /><Relationship Id="rId15" Type="http://schemas.openxmlformats.org/officeDocument/2006/relationships/theme" Target="../theme/theme11.xml" /><Relationship Id="rId10" Type="http://schemas.openxmlformats.org/officeDocument/2006/relationships/slideLayout" Target="../slideLayouts/slideLayout276.xml" /><Relationship Id="rId4" Type="http://schemas.openxmlformats.org/officeDocument/2006/relationships/slideLayout" Target="../slideLayouts/slideLayout270.xml" /><Relationship Id="rId9" Type="http://schemas.openxmlformats.org/officeDocument/2006/relationships/slideLayout" Target="../slideLayouts/slideLayout275.xml" /><Relationship Id="rId14" Type="http://schemas.openxmlformats.org/officeDocument/2006/relationships/slideLayout" Target="../slideLayouts/slideLayout280.xml" /></Relationships>
</file>

<file path=ppt/slideMasters/_rels/slideMaster1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93.xml" /><Relationship Id="rId18" Type="http://schemas.openxmlformats.org/officeDocument/2006/relationships/slideLayout" Target="../slideLayouts/slideLayout298.xml" /><Relationship Id="rId26" Type="http://schemas.openxmlformats.org/officeDocument/2006/relationships/slideLayout" Target="../slideLayouts/slideLayout306.xml" /><Relationship Id="rId39" Type="http://schemas.openxmlformats.org/officeDocument/2006/relationships/slideLayout" Target="../slideLayouts/slideLayout319.xml" /><Relationship Id="rId21" Type="http://schemas.openxmlformats.org/officeDocument/2006/relationships/slideLayout" Target="../slideLayouts/slideLayout301.xml" /><Relationship Id="rId34" Type="http://schemas.openxmlformats.org/officeDocument/2006/relationships/slideLayout" Target="../slideLayouts/slideLayout314.xml" /><Relationship Id="rId42" Type="http://schemas.openxmlformats.org/officeDocument/2006/relationships/slideLayout" Target="../slideLayouts/slideLayout322.xml" /><Relationship Id="rId47" Type="http://schemas.openxmlformats.org/officeDocument/2006/relationships/slideLayout" Target="../slideLayouts/slideLayout327.xml" /><Relationship Id="rId50" Type="http://schemas.openxmlformats.org/officeDocument/2006/relationships/slideLayout" Target="../slideLayouts/slideLayout330.xml" /><Relationship Id="rId55" Type="http://schemas.openxmlformats.org/officeDocument/2006/relationships/slideLayout" Target="../slideLayouts/slideLayout335.xml" /><Relationship Id="rId63" Type="http://schemas.openxmlformats.org/officeDocument/2006/relationships/slideLayout" Target="../slideLayouts/slideLayout343.xml" /><Relationship Id="rId68" Type="http://schemas.openxmlformats.org/officeDocument/2006/relationships/image" Target="../media/image3.png" /><Relationship Id="rId7" Type="http://schemas.openxmlformats.org/officeDocument/2006/relationships/slideLayout" Target="../slideLayouts/slideLayout287.xml" /><Relationship Id="rId2" Type="http://schemas.openxmlformats.org/officeDocument/2006/relationships/slideLayout" Target="../slideLayouts/slideLayout282.xml" /><Relationship Id="rId16" Type="http://schemas.openxmlformats.org/officeDocument/2006/relationships/slideLayout" Target="../slideLayouts/slideLayout296.xml" /><Relationship Id="rId29" Type="http://schemas.openxmlformats.org/officeDocument/2006/relationships/slideLayout" Target="../slideLayouts/slideLayout309.xml" /><Relationship Id="rId1" Type="http://schemas.openxmlformats.org/officeDocument/2006/relationships/slideLayout" Target="../slideLayouts/slideLayout281.xml" /><Relationship Id="rId6" Type="http://schemas.openxmlformats.org/officeDocument/2006/relationships/slideLayout" Target="../slideLayouts/slideLayout286.xml" /><Relationship Id="rId11" Type="http://schemas.openxmlformats.org/officeDocument/2006/relationships/slideLayout" Target="../slideLayouts/slideLayout291.xml" /><Relationship Id="rId24" Type="http://schemas.openxmlformats.org/officeDocument/2006/relationships/slideLayout" Target="../slideLayouts/slideLayout304.xml" /><Relationship Id="rId32" Type="http://schemas.openxmlformats.org/officeDocument/2006/relationships/slideLayout" Target="../slideLayouts/slideLayout312.xml" /><Relationship Id="rId37" Type="http://schemas.openxmlformats.org/officeDocument/2006/relationships/slideLayout" Target="../slideLayouts/slideLayout317.xml" /><Relationship Id="rId40" Type="http://schemas.openxmlformats.org/officeDocument/2006/relationships/slideLayout" Target="../slideLayouts/slideLayout320.xml" /><Relationship Id="rId45" Type="http://schemas.openxmlformats.org/officeDocument/2006/relationships/slideLayout" Target="../slideLayouts/slideLayout325.xml" /><Relationship Id="rId53" Type="http://schemas.openxmlformats.org/officeDocument/2006/relationships/slideLayout" Target="../slideLayouts/slideLayout333.xml" /><Relationship Id="rId58" Type="http://schemas.openxmlformats.org/officeDocument/2006/relationships/slideLayout" Target="../slideLayouts/slideLayout338.xml" /><Relationship Id="rId66" Type="http://schemas.openxmlformats.org/officeDocument/2006/relationships/slideLayout" Target="../slideLayouts/slideLayout346.xml" /><Relationship Id="rId5" Type="http://schemas.openxmlformats.org/officeDocument/2006/relationships/slideLayout" Target="../slideLayouts/slideLayout285.xml" /><Relationship Id="rId15" Type="http://schemas.openxmlformats.org/officeDocument/2006/relationships/slideLayout" Target="../slideLayouts/slideLayout295.xml" /><Relationship Id="rId23" Type="http://schemas.openxmlformats.org/officeDocument/2006/relationships/slideLayout" Target="../slideLayouts/slideLayout303.xml" /><Relationship Id="rId28" Type="http://schemas.openxmlformats.org/officeDocument/2006/relationships/slideLayout" Target="../slideLayouts/slideLayout308.xml" /><Relationship Id="rId36" Type="http://schemas.openxmlformats.org/officeDocument/2006/relationships/slideLayout" Target="../slideLayouts/slideLayout316.xml" /><Relationship Id="rId49" Type="http://schemas.openxmlformats.org/officeDocument/2006/relationships/slideLayout" Target="../slideLayouts/slideLayout329.xml" /><Relationship Id="rId57" Type="http://schemas.openxmlformats.org/officeDocument/2006/relationships/slideLayout" Target="../slideLayouts/slideLayout337.xml" /><Relationship Id="rId61" Type="http://schemas.openxmlformats.org/officeDocument/2006/relationships/slideLayout" Target="../slideLayouts/slideLayout341.xml" /><Relationship Id="rId10" Type="http://schemas.openxmlformats.org/officeDocument/2006/relationships/slideLayout" Target="../slideLayouts/slideLayout290.xml" /><Relationship Id="rId19" Type="http://schemas.openxmlformats.org/officeDocument/2006/relationships/slideLayout" Target="../slideLayouts/slideLayout299.xml" /><Relationship Id="rId31" Type="http://schemas.openxmlformats.org/officeDocument/2006/relationships/slideLayout" Target="../slideLayouts/slideLayout311.xml" /><Relationship Id="rId44" Type="http://schemas.openxmlformats.org/officeDocument/2006/relationships/slideLayout" Target="../slideLayouts/slideLayout324.xml" /><Relationship Id="rId52" Type="http://schemas.openxmlformats.org/officeDocument/2006/relationships/slideLayout" Target="../slideLayouts/slideLayout332.xml" /><Relationship Id="rId60" Type="http://schemas.openxmlformats.org/officeDocument/2006/relationships/slideLayout" Target="../slideLayouts/slideLayout340.xml" /><Relationship Id="rId65" Type="http://schemas.openxmlformats.org/officeDocument/2006/relationships/slideLayout" Target="../slideLayouts/slideLayout345.xml" /><Relationship Id="rId4" Type="http://schemas.openxmlformats.org/officeDocument/2006/relationships/slideLayout" Target="../slideLayouts/slideLayout284.xml" /><Relationship Id="rId9" Type="http://schemas.openxmlformats.org/officeDocument/2006/relationships/slideLayout" Target="../slideLayouts/slideLayout289.xml" /><Relationship Id="rId14" Type="http://schemas.openxmlformats.org/officeDocument/2006/relationships/slideLayout" Target="../slideLayouts/slideLayout294.xml" /><Relationship Id="rId22" Type="http://schemas.openxmlformats.org/officeDocument/2006/relationships/slideLayout" Target="../slideLayouts/slideLayout302.xml" /><Relationship Id="rId27" Type="http://schemas.openxmlformats.org/officeDocument/2006/relationships/slideLayout" Target="../slideLayouts/slideLayout307.xml" /><Relationship Id="rId30" Type="http://schemas.openxmlformats.org/officeDocument/2006/relationships/slideLayout" Target="../slideLayouts/slideLayout310.xml" /><Relationship Id="rId35" Type="http://schemas.openxmlformats.org/officeDocument/2006/relationships/slideLayout" Target="../slideLayouts/slideLayout315.xml" /><Relationship Id="rId43" Type="http://schemas.openxmlformats.org/officeDocument/2006/relationships/slideLayout" Target="../slideLayouts/slideLayout323.xml" /><Relationship Id="rId48" Type="http://schemas.openxmlformats.org/officeDocument/2006/relationships/slideLayout" Target="../slideLayouts/slideLayout328.xml" /><Relationship Id="rId56" Type="http://schemas.openxmlformats.org/officeDocument/2006/relationships/slideLayout" Target="../slideLayouts/slideLayout336.xml" /><Relationship Id="rId64" Type="http://schemas.openxmlformats.org/officeDocument/2006/relationships/slideLayout" Target="../slideLayouts/slideLayout344.xml" /><Relationship Id="rId8" Type="http://schemas.openxmlformats.org/officeDocument/2006/relationships/slideLayout" Target="../slideLayouts/slideLayout288.xml" /><Relationship Id="rId51" Type="http://schemas.openxmlformats.org/officeDocument/2006/relationships/slideLayout" Target="../slideLayouts/slideLayout331.xml" /><Relationship Id="rId3" Type="http://schemas.openxmlformats.org/officeDocument/2006/relationships/slideLayout" Target="../slideLayouts/slideLayout283.xml" /><Relationship Id="rId12" Type="http://schemas.openxmlformats.org/officeDocument/2006/relationships/slideLayout" Target="../slideLayouts/slideLayout292.xml" /><Relationship Id="rId17" Type="http://schemas.openxmlformats.org/officeDocument/2006/relationships/slideLayout" Target="../slideLayouts/slideLayout297.xml" /><Relationship Id="rId25" Type="http://schemas.openxmlformats.org/officeDocument/2006/relationships/slideLayout" Target="../slideLayouts/slideLayout305.xml" /><Relationship Id="rId33" Type="http://schemas.openxmlformats.org/officeDocument/2006/relationships/slideLayout" Target="../slideLayouts/slideLayout313.xml" /><Relationship Id="rId38" Type="http://schemas.openxmlformats.org/officeDocument/2006/relationships/slideLayout" Target="../slideLayouts/slideLayout318.xml" /><Relationship Id="rId46" Type="http://schemas.openxmlformats.org/officeDocument/2006/relationships/slideLayout" Target="../slideLayouts/slideLayout326.xml" /><Relationship Id="rId59" Type="http://schemas.openxmlformats.org/officeDocument/2006/relationships/slideLayout" Target="../slideLayouts/slideLayout339.xml" /><Relationship Id="rId67" Type="http://schemas.openxmlformats.org/officeDocument/2006/relationships/theme" Target="../theme/theme12.xml" /><Relationship Id="rId20" Type="http://schemas.openxmlformats.org/officeDocument/2006/relationships/slideLayout" Target="../slideLayouts/slideLayout300.xml" /><Relationship Id="rId41" Type="http://schemas.openxmlformats.org/officeDocument/2006/relationships/slideLayout" Target="../slideLayouts/slideLayout321.xml" /><Relationship Id="rId54" Type="http://schemas.openxmlformats.org/officeDocument/2006/relationships/slideLayout" Target="../slideLayouts/slideLayout334.xml" /><Relationship Id="rId62" Type="http://schemas.openxmlformats.org/officeDocument/2006/relationships/slideLayout" Target="../slideLayouts/slideLayout342.xml" 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4.xml" /><Relationship Id="rId13" Type="http://schemas.openxmlformats.org/officeDocument/2006/relationships/slideLayout" Target="../slideLayouts/slideLayout359.xml" /><Relationship Id="rId3" Type="http://schemas.openxmlformats.org/officeDocument/2006/relationships/slideLayout" Target="../slideLayouts/slideLayout349.xml" /><Relationship Id="rId7" Type="http://schemas.openxmlformats.org/officeDocument/2006/relationships/slideLayout" Target="../slideLayouts/slideLayout353.xml" /><Relationship Id="rId12" Type="http://schemas.openxmlformats.org/officeDocument/2006/relationships/slideLayout" Target="../slideLayouts/slideLayout358.xml" /><Relationship Id="rId2" Type="http://schemas.openxmlformats.org/officeDocument/2006/relationships/slideLayout" Target="../slideLayouts/slideLayout348.xml" /><Relationship Id="rId16" Type="http://schemas.openxmlformats.org/officeDocument/2006/relationships/image" Target="../media/image3.png" /><Relationship Id="rId1" Type="http://schemas.openxmlformats.org/officeDocument/2006/relationships/slideLayout" Target="../slideLayouts/slideLayout347.xml" /><Relationship Id="rId6" Type="http://schemas.openxmlformats.org/officeDocument/2006/relationships/slideLayout" Target="../slideLayouts/slideLayout352.xml" /><Relationship Id="rId11" Type="http://schemas.openxmlformats.org/officeDocument/2006/relationships/slideLayout" Target="../slideLayouts/slideLayout357.xml" /><Relationship Id="rId5" Type="http://schemas.openxmlformats.org/officeDocument/2006/relationships/slideLayout" Target="../slideLayouts/slideLayout351.xml" /><Relationship Id="rId15" Type="http://schemas.openxmlformats.org/officeDocument/2006/relationships/theme" Target="../theme/theme13.xml" /><Relationship Id="rId10" Type="http://schemas.openxmlformats.org/officeDocument/2006/relationships/slideLayout" Target="../slideLayouts/slideLayout356.xml" /><Relationship Id="rId4" Type="http://schemas.openxmlformats.org/officeDocument/2006/relationships/slideLayout" Target="../slideLayouts/slideLayout350.xml" /><Relationship Id="rId9" Type="http://schemas.openxmlformats.org/officeDocument/2006/relationships/slideLayout" Target="../slideLayouts/slideLayout355.xml" /><Relationship Id="rId14" Type="http://schemas.openxmlformats.org/officeDocument/2006/relationships/slideLayout" Target="../slideLayouts/slideLayout360.xml" 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 /><Relationship Id="rId13" Type="http://schemas.openxmlformats.org/officeDocument/2006/relationships/slideLayout" Target="../slideLayouts/slideLayout27.xml" /><Relationship Id="rId3" Type="http://schemas.openxmlformats.org/officeDocument/2006/relationships/slideLayout" Target="../slideLayouts/slideLayout17.xml" /><Relationship Id="rId7" Type="http://schemas.openxmlformats.org/officeDocument/2006/relationships/slideLayout" Target="../slideLayouts/slideLayout21.xml" /><Relationship Id="rId12" Type="http://schemas.openxmlformats.org/officeDocument/2006/relationships/slideLayout" Target="../slideLayouts/slideLayout26.xml" /><Relationship Id="rId17" Type="http://schemas.openxmlformats.org/officeDocument/2006/relationships/image" Target="../media/image3.png" /><Relationship Id="rId2" Type="http://schemas.openxmlformats.org/officeDocument/2006/relationships/slideLayout" Target="../slideLayouts/slideLayout16.xml" /><Relationship Id="rId16" Type="http://schemas.openxmlformats.org/officeDocument/2006/relationships/theme" Target="../theme/theme2.xml" /><Relationship Id="rId1" Type="http://schemas.openxmlformats.org/officeDocument/2006/relationships/slideLayout" Target="../slideLayouts/slideLayout15.xml" /><Relationship Id="rId6" Type="http://schemas.openxmlformats.org/officeDocument/2006/relationships/slideLayout" Target="../slideLayouts/slideLayout20.xml" /><Relationship Id="rId11" Type="http://schemas.openxmlformats.org/officeDocument/2006/relationships/slideLayout" Target="../slideLayouts/slideLayout25.xml" /><Relationship Id="rId5" Type="http://schemas.openxmlformats.org/officeDocument/2006/relationships/slideLayout" Target="../slideLayouts/slideLayout19.xml" /><Relationship Id="rId15" Type="http://schemas.openxmlformats.org/officeDocument/2006/relationships/slideLayout" Target="../slideLayouts/slideLayout29.xml" /><Relationship Id="rId10" Type="http://schemas.openxmlformats.org/officeDocument/2006/relationships/slideLayout" Target="../slideLayouts/slideLayout24.xml" /><Relationship Id="rId4" Type="http://schemas.openxmlformats.org/officeDocument/2006/relationships/slideLayout" Target="../slideLayouts/slideLayout18.xml" /><Relationship Id="rId9" Type="http://schemas.openxmlformats.org/officeDocument/2006/relationships/slideLayout" Target="../slideLayouts/slideLayout23.xml" /><Relationship Id="rId14" Type="http://schemas.openxmlformats.org/officeDocument/2006/relationships/slideLayout" Target="../slideLayouts/slideLayout28.xml" 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 /><Relationship Id="rId13" Type="http://schemas.openxmlformats.org/officeDocument/2006/relationships/slideLayout" Target="../slideLayouts/slideLayout42.xml" /><Relationship Id="rId3" Type="http://schemas.openxmlformats.org/officeDocument/2006/relationships/slideLayout" Target="../slideLayouts/slideLayout32.xml" /><Relationship Id="rId7" Type="http://schemas.openxmlformats.org/officeDocument/2006/relationships/slideLayout" Target="../slideLayouts/slideLayout36.xml" /><Relationship Id="rId12" Type="http://schemas.openxmlformats.org/officeDocument/2006/relationships/slideLayout" Target="../slideLayouts/slideLayout41.xml" /><Relationship Id="rId2" Type="http://schemas.openxmlformats.org/officeDocument/2006/relationships/slideLayout" Target="../slideLayouts/slideLayout31.xml" /><Relationship Id="rId1" Type="http://schemas.openxmlformats.org/officeDocument/2006/relationships/slideLayout" Target="../slideLayouts/slideLayout30.xml" /><Relationship Id="rId6" Type="http://schemas.openxmlformats.org/officeDocument/2006/relationships/slideLayout" Target="../slideLayouts/slideLayout35.xml" /><Relationship Id="rId11" Type="http://schemas.openxmlformats.org/officeDocument/2006/relationships/slideLayout" Target="../slideLayouts/slideLayout40.xml" /><Relationship Id="rId5" Type="http://schemas.openxmlformats.org/officeDocument/2006/relationships/slideLayout" Target="../slideLayouts/slideLayout34.xml" /><Relationship Id="rId15" Type="http://schemas.openxmlformats.org/officeDocument/2006/relationships/theme" Target="../theme/theme3.xml" /><Relationship Id="rId10" Type="http://schemas.openxmlformats.org/officeDocument/2006/relationships/slideLayout" Target="../slideLayouts/slideLayout39.xml" /><Relationship Id="rId4" Type="http://schemas.openxmlformats.org/officeDocument/2006/relationships/slideLayout" Target="../slideLayouts/slideLayout33.xml" /><Relationship Id="rId9" Type="http://schemas.openxmlformats.org/officeDocument/2006/relationships/slideLayout" Target="../slideLayouts/slideLayout38.xml" /><Relationship Id="rId14" Type="http://schemas.openxmlformats.org/officeDocument/2006/relationships/slideLayout" Target="../slideLayouts/slideLayout43.xml" 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 /><Relationship Id="rId13" Type="http://schemas.openxmlformats.org/officeDocument/2006/relationships/slideLayout" Target="../slideLayouts/slideLayout56.xml" /><Relationship Id="rId18" Type="http://schemas.openxmlformats.org/officeDocument/2006/relationships/slideLayout" Target="../slideLayouts/slideLayout61.xml" /><Relationship Id="rId3" Type="http://schemas.openxmlformats.org/officeDocument/2006/relationships/slideLayout" Target="../slideLayouts/slideLayout46.xml" /><Relationship Id="rId21" Type="http://schemas.openxmlformats.org/officeDocument/2006/relationships/slideLayout" Target="../slideLayouts/slideLayout64.xml" /><Relationship Id="rId7" Type="http://schemas.openxmlformats.org/officeDocument/2006/relationships/slideLayout" Target="../slideLayouts/slideLayout50.xml" /><Relationship Id="rId12" Type="http://schemas.openxmlformats.org/officeDocument/2006/relationships/slideLayout" Target="../slideLayouts/slideLayout55.xml" /><Relationship Id="rId17" Type="http://schemas.openxmlformats.org/officeDocument/2006/relationships/slideLayout" Target="../slideLayouts/slideLayout60.xml" /><Relationship Id="rId25" Type="http://schemas.openxmlformats.org/officeDocument/2006/relationships/image" Target="../media/image3.png" /><Relationship Id="rId2" Type="http://schemas.openxmlformats.org/officeDocument/2006/relationships/slideLayout" Target="../slideLayouts/slideLayout45.xml" /><Relationship Id="rId16" Type="http://schemas.openxmlformats.org/officeDocument/2006/relationships/slideLayout" Target="../slideLayouts/slideLayout59.xml" /><Relationship Id="rId20" Type="http://schemas.openxmlformats.org/officeDocument/2006/relationships/slideLayout" Target="../slideLayouts/slideLayout63.xml" /><Relationship Id="rId1" Type="http://schemas.openxmlformats.org/officeDocument/2006/relationships/slideLayout" Target="../slideLayouts/slideLayout44.xml" /><Relationship Id="rId6" Type="http://schemas.openxmlformats.org/officeDocument/2006/relationships/slideLayout" Target="../slideLayouts/slideLayout49.xml" /><Relationship Id="rId11" Type="http://schemas.openxmlformats.org/officeDocument/2006/relationships/slideLayout" Target="../slideLayouts/slideLayout54.xml" /><Relationship Id="rId24" Type="http://schemas.openxmlformats.org/officeDocument/2006/relationships/theme" Target="../theme/theme4.xml" /><Relationship Id="rId5" Type="http://schemas.openxmlformats.org/officeDocument/2006/relationships/slideLayout" Target="../slideLayouts/slideLayout48.xml" /><Relationship Id="rId15" Type="http://schemas.openxmlformats.org/officeDocument/2006/relationships/slideLayout" Target="../slideLayouts/slideLayout58.xml" /><Relationship Id="rId23" Type="http://schemas.openxmlformats.org/officeDocument/2006/relationships/slideLayout" Target="../slideLayouts/slideLayout66.xml" /><Relationship Id="rId10" Type="http://schemas.openxmlformats.org/officeDocument/2006/relationships/slideLayout" Target="../slideLayouts/slideLayout53.xml" /><Relationship Id="rId19" Type="http://schemas.openxmlformats.org/officeDocument/2006/relationships/slideLayout" Target="../slideLayouts/slideLayout62.xml" /><Relationship Id="rId4" Type="http://schemas.openxmlformats.org/officeDocument/2006/relationships/slideLayout" Target="../slideLayouts/slideLayout47.xml" /><Relationship Id="rId9" Type="http://schemas.openxmlformats.org/officeDocument/2006/relationships/slideLayout" Target="../slideLayouts/slideLayout52.xml" /><Relationship Id="rId14" Type="http://schemas.openxmlformats.org/officeDocument/2006/relationships/slideLayout" Target="../slideLayouts/slideLayout57.xml" /><Relationship Id="rId22" Type="http://schemas.openxmlformats.org/officeDocument/2006/relationships/slideLayout" Target="../slideLayouts/slideLayout65.xml" 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 /><Relationship Id="rId13" Type="http://schemas.openxmlformats.org/officeDocument/2006/relationships/theme" Target="../theme/theme5.xml" /><Relationship Id="rId3" Type="http://schemas.openxmlformats.org/officeDocument/2006/relationships/slideLayout" Target="../slideLayouts/slideLayout69.xml" /><Relationship Id="rId7" Type="http://schemas.openxmlformats.org/officeDocument/2006/relationships/slideLayout" Target="../slideLayouts/slideLayout73.xml" /><Relationship Id="rId12" Type="http://schemas.openxmlformats.org/officeDocument/2006/relationships/slideLayout" Target="../slideLayouts/slideLayout78.xml" /><Relationship Id="rId2" Type="http://schemas.openxmlformats.org/officeDocument/2006/relationships/slideLayout" Target="../slideLayouts/slideLayout68.xml" /><Relationship Id="rId1" Type="http://schemas.openxmlformats.org/officeDocument/2006/relationships/slideLayout" Target="../slideLayouts/slideLayout67.xml" /><Relationship Id="rId6" Type="http://schemas.openxmlformats.org/officeDocument/2006/relationships/slideLayout" Target="../slideLayouts/slideLayout72.xml" /><Relationship Id="rId11" Type="http://schemas.openxmlformats.org/officeDocument/2006/relationships/slideLayout" Target="../slideLayouts/slideLayout77.xml" /><Relationship Id="rId5" Type="http://schemas.openxmlformats.org/officeDocument/2006/relationships/slideLayout" Target="../slideLayouts/slideLayout71.xml" /><Relationship Id="rId10" Type="http://schemas.openxmlformats.org/officeDocument/2006/relationships/slideLayout" Target="../slideLayouts/slideLayout76.xml" /><Relationship Id="rId4" Type="http://schemas.openxmlformats.org/officeDocument/2006/relationships/slideLayout" Target="../slideLayouts/slideLayout70.xml" /><Relationship Id="rId9" Type="http://schemas.openxmlformats.org/officeDocument/2006/relationships/slideLayout" Target="../slideLayouts/slideLayout75.xml" /><Relationship Id="rId14" Type="http://schemas.openxmlformats.org/officeDocument/2006/relationships/image" Target="../media/image3.png" 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 /><Relationship Id="rId13" Type="http://schemas.openxmlformats.org/officeDocument/2006/relationships/slideLayout" Target="../slideLayouts/slideLayout91.xml" /><Relationship Id="rId18" Type="http://schemas.openxmlformats.org/officeDocument/2006/relationships/slideLayout" Target="../slideLayouts/slideLayout96.xml" /><Relationship Id="rId26" Type="http://schemas.openxmlformats.org/officeDocument/2006/relationships/slideLayout" Target="../slideLayouts/slideLayout104.xml" /><Relationship Id="rId39" Type="http://schemas.openxmlformats.org/officeDocument/2006/relationships/theme" Target="../theme/theme6.xml" /><Relationship Id="rId3" Type="http://schemas.openxmlformats.org/officeDocument/2006/relationships/slideLayout" Target="../slideLayouts/slideLayout81.xml" /><Relationship Id="rId21" Type="http://schemas.openxmlformats.org/officeDocument/2006/relationships/slideLayout" Target="../slideLayouts/slideLayout99.xml" /><Relationship Id="rId34" Type="http://schemas.openxmlformats.org/officeDocument/2006/relationships/slideLayout" Target="../slideLayouts/slideLayout112.xml" /><Relationship Id="rId7" Type="http://schemas.openxmlformats.org/officeDocument/2006/relationships/slideLayout" Target="../slideLayouts/slideLayout85.xml" /><Relationship Id="rId12" Type="http://schemas.openxmlformats.org/officeDocument/2006/relationships/slideLayout" Target="../slideLayouts/slideLayout90.xml" /><Relationship Id="rId17" Type="http://schemas.openxmlformats.org/officeDocument/2006/relationships/slideLayout" Target="../slideLayouts/slideLayout95.xml" /><Relationship Id="rId25" Type="http://schemas.openxmlformats.org/officeDocument/2006/relationships/slideLayout" Target="../slideLayouts/slideLayout103.xml" /><Relationship Id="rId33" Type="http://schemas.openxmlformats.org/officeDocument/2006/relationships/slideLayout" Target="../slideLayouts/slideLayout111.xml" /><Relationship Id="rId38" Type="http://schemas.openxmlformats.org/officeDocument/2006/relationships/slideLayout" Target="../slideLayouts/slideLayout116.xml" /><Relationship Id="rId2" Type="http://schemas.openxmlformats.org/officeDocument/2006/relationships/slideLayout" Target="../slideLayouts/slideLayout80.xml" /><Relationship Id="rId16" Type="http://schemas.openxmlformats.org/officeDocument/2006/relationships/slideLayout" Target="../slideLayouts/slideLayout94.xml" /><Relationship Id="rId20" Type="http://schemas.openxmlformats.org/officeDocument/2006/relationships/slideLayout" Target="../slideLayouts/slideLayout98.xml" /><Relationship Id="rId29" Type="http://schemas.openxmlformats.org/officeDocument/2006/relationships/slideLayout" Target="../slideLayouts/slideLayout107.xml" /><Relationship Id="rId1" Type="http://schemas.openxmlformats.org/officeDocument/2006/relationships/slideLayout" Target="../slideLayouts/slideLayout79.xml" /><Relationship Id="rId6" Type="http://schemas.openxmlformats.org/officeDocument/2006/relationships/slideLayout" Target="../slideLayouts/slideLayout84.xml" /><Relationship Id="rId11" Type="http://schemas.openxmlformats.org/officeDocument/2006/relationships/slideLayout" Target="../slideLayouts/slideLayout89.xml" /><Relationship Id="rId24" Type="http://schemas.openxmlformats.org/officeDocument/2006/relationships/slideLayout" Target="../slideLayouts/slideLayout102.xml" /><Relationship Id="rId32" Type="http://schemas.openxmlformats.org/officeDocument/2006/relationships/slideLayout" Target="../slideLayouts/slideLayout110.xml" /><Relationship Id="rId37" Type="http://schemas.openxmlformats.org/officeDocument/2006/relationships/slideLayout" Target="../slideLayouts/slideLayout115.xml" /><Relationship Id="rId5" Type="http://schemas.openxmlformats.org/officeDocument/2006/relationships/slideLayout" Target="../slideLayouts/slideLayout83.xml" /><Relationship Id="rId15" Type="http://schemas.openxmlformats.org/officeDocument/2006/relationships/slideLayout" Target="../slideLayouts/slideLayout93.xml" /><Relationship Id="rId23" Type="http://schemas.openxmlformats.org/officeDocument/2006/relationships/slideLayout" Target="../slideLayouts/slideLayout101.xml" /><Relationship Id="rId28" Type="http://schemas.openxmlformats.org/officeDocument/2006/relationships/slideLayout" Target="../slideLayouts/slideLayout106.xml" /><Relationship Id="rId36" Type="http://schemas.openxmlformats.org/officeDocument/2006/relationships/slideLayout" Target="../slideLayouts/slideLayout114.xml" /><Relationship Id="rId10" Type="http://schemas.openxmlformats.org/officeDocument/2006/relationships/slideLayout" Target="../slideLayouts/slideLayout88.xml" /><Relationship Id="rId19" Type="http://schemas.openxmlformats.org/officeDocument/2006/relationships/slideLayout" Target="../slideLayouts/slideLayout97.xml" /><Relationship Id="rId31" Type="http://schemas.openxmlformats.org/officeDocument/2006/relationships/slideLayout" Target="../slideLayouts/slideLayout109.xml" /><Relationship Id="rId4" Type="http://schemas.openxmlformats.org/officeDocument/2006/relationships/slideLayout" Target="../slideLayouts/slideLayout82.xml" /><Relationship Id="rId9" Type="http://schemas.openxmlformats.org/officeDocument/2006/relationships/slideLayout" Target="../slideLayouts/slideLayout87.xml" /><Relationship Id="rId14" Type="http://schemas.openxmlformats.org/officeDocument/2006/relationships/slideLayout" Target="../slideLayouts/slideLayout92.xml" /><Relationship Id="rId22" Type="http://schemas.openxmlformats.org/officeDocument/2006/relationships/slideLayout" Target="../slideLayouts/slideLayout100.xml" /><Relationship Id="rId27" Type="http://schemas.openxmlformats.org/officeDocument/2006/relationships/slideLayout" Target="../slideLayouts/slideLayout105.xml" /><Relationship Id="rId30" Type="http://schemas.openxmlformats.org/officeDocument/2006/relationships/slideLayout" Target="../slideLayouts/slideLayout108.xml" /><Relationship Id="rId35" Type="http://schemas.openxmlformats.org/officeDocument/2006/relationships/slideLayout" Target="../slideLayouts/slideLayout113.xml" 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4.xml" /><Relationship Id="rId13" Type="http://schemas.openxmlformats.org/officeDocument/2006/relationships/slideLayout" Target="../slideLayouts/slideLayout129.xml" /><Relationship Id="rId18" Type="http://schemas.openxmlformats.org/officeDocument/2006/relationships/slideLayout" Target="../slideLayouts/slideLayout134.xml" /><Relationship Id="rId26" Type="http://schemas.openxmlformats.org/officeDocument/2006/relationships/slideLayout" Target="../slideLayouts/slideLayout142.xml" /><Relationship Id="rId39" Type="http://schemas.openxmlformats.org/officeDocument/2006/relationships/slideLayout" Target="../slideLayouts/slideLayout155.xml" /><Relationship Id="rId3" Type="http://schemas.openxmlformats.org/officeDocument/2006/relationships/slideLayout" Target="../slideLayouts/slideLayout119.xml" /><Relationship Id="rId21" Type="http://schemas.openxmlformats.org/officeDocument/2006/relationships/slideLayout" Target="../slideLayouts/slideLayout137.xml" /><Relationship Id="rId34" Type="http://schemas.openxmlformats.org/officeDocument/2006/relationships/slideLayout" Target="../slideLayouts/slideLayout150.xml" /><Relationship Id="rId42" Type="http://schemas.openxmlformats.org/officeDocument/2006/relationships/slideLayout" Target="../slideLayouts/slideLayout158.xml" /><Relationship Id="rId47" Type="http://schemas.openxmlformats.org/officeDocument/2006/relationships/image" Target="../media/image3.png" /><Relationship Id="rId7" Type="http://schemas.openxmlformats.org/officeDocument/2006/relationships/slideLayout" Target="../slideLayouts/slideLayout123.xml" /><Relationship Id="rId12" Type="http://schemas.openxmlformats.org/officeDocument/2006/relationships/slideLayout" Target="../slideLayouts/slideLayout128.xml" /><Relationship Id="rId17" Type="http://schemas.openxmlformats.org/officeDocument/2006/relationships/slideLayout" Target="../slideLayouts/slideLayout133.xml" /><Relationship Id="rId25" Type="http://schemas.openxmlformats.org/officeDocument/2006/relationships/slideLayout" Target="../slideLayouts/slideLayout141.xml" /><Relationship Id="rId33" Type="http://schemas.openxmlformats.org/officeDocument/2006/relationships/slideLayout" Target="../slideLayouts/slideLayout149.xml" /><Relationship Id="rId38" Type="http://schemas.openxmlformats.org/officeDocument/2006/relationships/slideLayout" Target="../slideLayouts/slideLayout154.xml" /><Relationship Id="rId46" Type="http://schemas.openxmlformats.org/officeDocument/2006/relationships/theme" Target="../theme/theme7.xml" /><Relationship Id="rId2" Type="http://schemas.openxmlformats.org/officeDocument/2006/relationships/slideLayout" Target="../slideLayouts/slideLayout118.xml" /><Relationship Id="rId16" Type="http://schemas.openxmlformats.org/officeDocument/2006/relationships/slideLayout" Target="../slideLayouts/slideLayout132.xml" /><Relationship Id="rId20" Type="http://schemas.openxmlformats.org/officeDocument/2006/relationships/slideLayout" Target="../slideLayouts/slideLayout136.xml" /><Relationship Id="rId29" Type="http://schemas.openxmlformats.org/officeDocument/2006/relationships/slideLayout" Target="../slideLayouts/slideLayout145.xml" /><Relationship Id="rId41" Type="http://schemas.openxmlformats.org/officeDocument/2006/relationships/slideLayout" Target="../slideLayouts/slideLayout157.xml" /><Relationship Id="rId1" Type="http://schemas.openxmlformats.org/officeDocument/2006/relationships/slideLayout" Target="../slideLayouts/slideLayout117.xml" /><Relationship Id="rId6" Type="http://schemas.openxmlformats.org/officeDocument/2006/relationships/slideLayout" Target="../slideLayouts/slideLayout122.xml" /><Relationship Id="rId11" Type="http://schemas.openxmlformats.org/officeDocument/2006/relationships/slideLayout" Target="../slideLayouts/slideLayout127.xml" /><Relationship Id="rId24" Type="http://schemas.openxmlformats.org/officeDocument/2006/relationships/slideLayout" Target="../slideLayouts/slideLayout140.xml" /><Relationship Id="rId32" Type="http://schemas.openxmlformats.org/officeDocument/2006/relationships/slideLayout" Target="../slideLayouts/slideLayout148.xml" /><Relationship Id="rId37" Type="http://schemas.openxmlformats.org/officeDocument/2006/relationships/slideLayout" Target="../slideLayouts/slideLayout153.xml" /><Relationship Id="rId40" Type="http://schemas.openxmlformats.org/officeDocument/2006/relationships/slideLayout" Target="../slideLayouts/slideLayout156.xml" /><Relationship Id="rId45" Type="http://schemas.openxmlformats.org/officeDocument/2006/relationships/slideLayout" Target="../slideLayouts/slideLayout161.xml" /><Relationship Id="rId5" Type="http://schemas.openxmlformats.org/officeDocument/2006/relationships/slideLayout" Target="../slideLayouts/slideLayout121.xml" /><Relationship Id="rId15" Type="http://schemas.openxmlformats.org/officeDocument/2006/relationships/slideLayout" Target="../slideLayouts/slideLayout131.xml" /><Relationship Id="rId23" Type="http://schemas.openxmlformats.org/officeDocument/2006/relationships/slideLayout" Target="../slideLayouts/slideLayout139.xml" /><Relationship Id="rId28" Type="http://schemas.openxmlformats.org/officeDocument/2006/relationships/slideLayout" Target="../slideLayouts/slideLayout144.xml" /><Relationship Id="rId36" Type="http://schemas.openxmlformats.org/officeDocument/2006/relationships/slideLayout" Target="../slideLayouts/slideLayout152.xml" /><Relationship Id="rId10" Type="http://schemas.openxmlformats.org/officeDocument/2006/relationships/slideLayout" Target="../slideLayouts/slideLayout126.xml" /><Relationship Id="rId19" Type="http://schemas.openxmlformats.org/officeDocument/2006/relationships/slideLayout" Target="../slideLayouts/slideLayout135.xml" /><Relationship Id="rId31" Type="http://schemas.openxmlformats.org/officeDocument/2006/relationships/slideLayout" Target="../slideLayouts/slideLayout147.xml" /><Relationship Id="rId44" Type="http://schemas.openxmlformats.org/officeDocument/2006/relationships/slideLayout" Target="../slideLayouts/slideLayout160.xml" /><Relationship Id="rId4" Type="http://schemas.openxmlformats.org/officeDocument/2006/relationships/slideLayout" Target="../slideLayouts/slideLayout120.xml" /><Relationship Id="rId9" Type="http://schemas.openxmlformats.org/officeDocument/2006/relationships/slideLayout" Target="../slideLayouts/slideLayout125.xml" /><Relationship Id="rId14" Type="http://schemas.openxmlformats.org/officeDocument/2006/relationships/slideLayout" Target="../slideLayouts/slideLayout130.xml" /><Relationship Id="rId22" Type="http://schemas.openxmlformats.org/officeDocument/2006/relationships/slideLayout" Target="../slideLayouts/slideLayout138.xml" /><Relationship Id="rId27" Type="http://schemas.openxmlformats.org/officeDocument/2006/relationships/slideLayout" Target="../slideLayouts/slideLayout143.xml" /><Relationship Id="rId30" Type="http://schemas.openxmlformats.org/officeDocument/2006/relationships/slideLayout" Target="../slideLayouts/slideLayout146.xml" /><Relationship Id="rId35" Type="http://schemas.openxmlformats.org/officeDocument/2006/relationships/slideLayout" Target="../slideLayouts/slideLayout151.xml" /><Relationship Id="rId43" Type="http://schemas.openxmlformats.org/officeDocument/2006/relationships/slideLayout" Target="../slideLayouts/slideLayout159.xml" 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9.xml" /><Relationship Id="rId13" Type="http://schemas.openxmlformats.org/officeDocument/2006/relationships/slideLayout" Target="../slideLayouts/slideLayout174.xml" /><Relationship Id="rId18" Type="http://schemas.openxmlformats.org/officeDocument/2006/relationships/slideLayout" Target="../slideLayouts/slideLayout179.xml" /><Relationship Id="rId26" Type="http://schemas.openxmlformats.org/officeDocument/2006/relationships/slideLayout" Target="../slideLayouts/slideLayout187.xml" /><Relationship Id="rId3" Type="http://schemas.openxmlformats.org/officeDocument/2006/relationships/slideLayout" Target="../slideLayouts/slideLayout164.xml" /><Relationship Id="rId21" Type="http://schemas.openxmlformats.org/officeDocument/2006/relationships/slideLayout" Target="../slideLayouts/slideLayout182.xml" /><Relationship Id="rId7" Type="http://schemas.openxmlformats.org/officeDocument/2006/relationships/slideLayout" Target="../slideLayouts/slideLayout168.xml" /><Relationship Id="rId12" Type="http://schemas.openxmlformats.org/officeDocument/2006/relationships/slideLayout" Target="../slideLayouts/slideLayout173.xml" /><Relationship Id="rId17" Type="http://schemas.openxmlformats.org/officeDocument/2006/relationships/slideLayout" Target="../slideLayouts/slideLayout178.xml" /><Relationship Id="rId25" Type="http://schemas.openxmlformats.org/officeDocument/2006/relationships/slideLayout" Target="../slideLayouts/slideLayout186.xml" /><Relationship Id="rId2" Type="http://schemas.openxmlformats.org/officeDocument/2006/relationships/slideLayout" Target="../slideLayouts/slideLayout163.xml" /><Relationship Id="rId16" Type="http://schemas.openxmlformats.org/officeDocument/2006/relationships/slideLayout" Target="../slideLayouts/slideLayout177.xml" /><Relationship Id="rId20" Type="http://schemas.openxmlformats.org/officeDocument/2006/relationships/slideLayout" Target="../slideLayouts/slideLayout181.xml" /><Relationship Id="rId1" Type="http://schemas.openxmlformats.org/officeDocument/2006/relationships/slideLayout" Target="../slideLayouts/slideLayout162.xml" /><Relationship Id="rId6" Type="http://schemas.openxmlformats.org/officeDocument/2006/relationships/slideLayout" Target="../slideLayouts/slideLayout167.xml" /><Relationship Id="rId11" Type="http://schemas.openxmlformats.org/officeDocument/2006/relationships/slideLayout" Target="../slideLayouts/slideLayout172.xml" /><Relationship Id="rId24" Type="http://schemas.openxmlformats.org/officeDocument/2006/relationships/slideLayout" Target="../slideLayouts/slideLayout185.xml" /><Relationship Id="rId5" Type="http://schemas.openxmlformats.org/officeDocument/2006/relationships/slideLayout" Target="../slideLayouts/slideLayout166.xml" /><Relationship Id="rId15" Type="http://schemas.openxmlformats.org/officeDocument/2006/relationships/slideLayout" Target="../slideLayouts/slideLayout176.xml" /><Relationship Id="rId23" Type="http://schemas.openxmlformats.org/officeDocument/2006/relationships/slideLayout" Target="../slideLayouts/slideLayout184.xml" /><Relationship Id="rId28" Type="http://schemas.openxmlformats.org/officeDocument/2006/relationships/theme" Target="../theme/theme8.xml" /><Relationship Id="rId10" Type="http://schemas.openxmlformats.org/officeDocument/2006/relationships/slideLayout" Target="../slideLayouts/slideLayout171.xml" /><Relationship Id="rId19" Type="http://schemas.openxmlformats.org/officeDocument/2006/relationships/slideLayout" Target="../slideLayouts/slideLayout180.xml" /><Relationship Id="rId4" Type="http://schemas.openxmlformats.org/officeDocument/2006/relationships/slideLayout" Target="../slideLayouts/slideLayout165.xml" /><Relationship Id="rId9" Type="http://schemas.openxmlformats.org/officeDocument/2006/relationships/slideLayout" Target="../slideLayouts/slideLayout170.xml" /><Relationship Id="rId14" Type="http://schemas.openxmlformats.org/officeDocument/2006/relationships/slideLayout" Target="../slideLayouts/slideLayout175.xml" /><Relationship Id="rId22" Type="http://schemas.openxmlformats.org/officeDocument/2006/relationships/slideLayout" Target="../slideLayouts/slideLayout183.xml" /><Relationship Id="rId27" Type="http://schemas.openxmlformats.org/officeDocument/2006/relationships/slideLayout" Target="../slideLayouts/slideLayout188.xml" 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6.xml" /><Relationship Id="rId13" Type="http://schemas.openxmlformats.org/officeDocument/2006/relationships/slideLayout" Target="../slideLayouts/slideLayout201.xml" /><Relationship Id="rId3" Type="http://schemas.openxmlformats.org/officeDocument/2006/relationships/slideLayout" Target="../slideLayouts/slideLayout191.xml" /><Relationship Id="rId7" Type="http://schemas.openxmlformats.org/officeDocument/2006/relationships/slideLayout" Target="../slideLayouts/slideLayout195.xml" /><Relationship Id="rId12" Type="http://schemas.openxmlformats.org/officeDocument/2006/relationships/slideLayout" Target="../slideLayouts/slideLayout200.xml" /><Relationship Id="rId2" Type="http://schemas.openxmlformats.org/officeDocument/2006/relationships/slideLayout" Target="../slideLayouts/slideLayout190.xml" /><Relationship Id="rId1" Type="http://schemas.openxmlformats.org/officeDocument/2006/relationships/slideLayout" Target="../slideLayouts/slideLayout189.xml" /><Relationship Id="rId6" Type="http://schemas.openxmlformats.org/officeDocument/2006/relationships/slideLayout" Target="../slideLayouts/slideLayout194.xml" /><Relationship Id="rId11" Type="http://schemas.openxmlformats.org/officeDocument/2006/relationships/slideLayout" Target="../slideLayouts/slideLayout199.xml" /><Relationship Id="rId5" Type="http://schemas.openxmlformats.org/officeDocument/2006/relationships/slideLayout" Target="../slideLayouts/slideLayout193.xml" /><Relationship Id="rId10" Type="http://schemas.openxmlformats.org/officeDocument/2006/relationships/slideLayout" Target="../slideLayouts/slideLayout198.xml" /><Relationship Id="rId4" Type="http://schemas.openxmlformats.org/officeDocument/2006/relationships/slideLayout" Target="../slideLayouts/slideLayout192.xml" /><Relationship Id="rId9" Type="http://schemas.openxmlformats.org/officeDocument/2006/relationships/slideLayout" Target="../slideLayouts/slideLayout197.xml" /><Relationship Id="rId14" Type="http://schemas.openxmlformats.org/officeDocument/2006/relationships/theme" Target="../theme/theme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9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9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3" name="Google Shape;13;p9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" name="Google Shape;14;p9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p1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12" name="Google Shape;2012;p122"/>
          <p:cNvSpPr txBox="1"/>
          <p:nvPr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100" b="0" i="0" u="none" strike="noStrike" cap="none">
              <a:solidFill>
                <a:srgbClr val="1011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3" name="Google Shape;2013;p122" descr="Picture 7.png"/>
          <p:cNvPicPr preferRelativeResize="0"/>
          <p:nvPr/>
        </p:nvPicPr>
        <p:blipFill rotWithShape="1">
          <a:blip r:embed="rId67">
            <a:alphaModFix/>
          </a:blip>
          <a:srcRect l="1923" b="5335"/>
          <a:stretch/>
        </p:blipFill>
        <p:spPr>
          <a:xfrm>
            <a:off x="6629400" y="-1"/>
            <a:ext cx="2193193" cy="6926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4" name="Google Shape;2014;p122"/>
          <p:cNvGrpSpPr/>
          <p:nvPr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2015" name="Google Shape;2015;p122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6" name="Google Shape;2016;p12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7" name="Google Shape;2017;p122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18" name="Google Shape;2018;p122"/>
          <p:cNvGrpSpPr/>
          <p:nvPr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2019" name="Google Shape;2019;p122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0" name="Google Shape;2020;p12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1" name="Google Shape;2021;p122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  <p:sldLayoutId id="2147483875" r:id="rId12"/>
    <p:sldLayoutId id="2147483876" r:id="rId13"/>
    <p:sldLayoutId id="2147483877" r:id="rId14"/>
    <p:sldLayoutId id="2147483878" r:id="rId15"/>
    <p:sldLayoutId id="2147483879" r:id="rId16"/>
    <p:sldLayoutId id="2147483880" r:id="rId17"/>
    <p:sldLayoutId id="2147483881" r:id="rId18"/>
    <p:sldLayoutId id="2147483882" r:id="rId19"/>
    <p:sldLayoutId id="2147483883" r:id="rId20"/>
    <p:sldLayoutId id="2147483884" r:id="rId21"/>
    <p:sldLayoutId id="2147483885" r:id="rId22"/>
    <p:sldLayoutId id="2147483886" r:id="rId23"/>
    <p:sldLayoutId id="2147483887" r:id="rId24"/>
    <p:sldLayoutId id="2147483888" r:id="rId25"/>
    <p:sldLayoutId id="2147483889" r:id="rId26"/>
    <p:sldLayoutId id="2147483890" r:id="rId27"/>
    <p:sldLayoutId id="2147483891" r:id="rId28"/>
    <p:sldLayoutId id="2147483892" r:id="rId29"/>
    <p:sldLayoutId id="2147483893" r:id="rId30"/>
    <p:sldLayoutId id="2147483894" r:id="rId31"/>
    <p:sldLayoutId id="2147483895" r:id="rId32"/>
    <p:sldLayoutId id="2147483896" r:id="rId33"/>
    <p:sldLayoutId id="2147483897" r:id="rId34"/>
    <p:sldLayoutId id="2147483898" r:id="rId35"/>
    <p:sldLayoutId id="2147483899" r:id="rId36"/>
    <p:sldLayoutId id="2147483900" r:id="rId37"/>
    <p:sldLayoutId id="2147483901" r:id="rId38"/>
    <p:sldLayoutId id="2147483902" r:id="rId39"/>
    <p:sldLayoutId id="2147483903" r:id="rId40"/>
    <p:sldLayoutId id="2147483904" r:id="rId41"/>
    <p:sldLayoutId id="2147483905" r:id="rId42"/>
    <p:sldLayoutId id="2147483906" r:id="rId43"/>
    <p:sldLayoutId id="2147483907" r:id="rId44"/>
    <p:sldLayoutId id="2147483908" r:id="rId45"/>
    <p:sldLayoutId id="2147483909" r:id="rId46"/>
    <p:sldLayoutId id="2147483910" r:id="rId47"/>
    <p:sldLayoutId id="2147483911" r:id="rId48"/>
    <p:sldLayoutId id="2147483912" r:id="rId49"/>
    <p:sldLayoutId id="2147483913" r:id="rId50"/>
    <p:sldLayoutId id="2147483914" r:id="rId51"/>
    <p:sldLayoutId id="2147483915" r:id="rId52"/>
    <p:sldLayoutId id="2147483916" r:id="rId53"/>
    <p:sldLayoutId id="2147483917" r:id="rId54"/>
    <p:sldLayoutId id="2147483918" r:id="rId55"/>
    <p:sldLayoutId id="2147483919" r:id="rId56"/>
    <p:sldLayoutId id="2147483920" r:id="rId57"/>
    <p:sldLayoutId id="2147483921" r:id="rId58"/>
    <p:sldLayoutId id="2147483922" r:id="rId59"/>
    <p:sldLayoutId id="2147483923" r:id="rId60"/>
    <p:sldLayoutId id="2147483924" r:id="rId61"/>
    <p:sldLayoutId id="2147483925" r:id="rId62"/>
    <p:sldLayoutId id="2147483926" r:id="rId63"/>
    <p:sldLayoutId id="2147483927" r:id="rId64"/>
    <p:sldLayoutId id="2147483928" r:id="rId6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" name="Google Shape;2472;p1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73" name="Google Shape;2473;p124"/>
          <p:cNvSpPr txBox="1"/>
          <p:nvPr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4" name="Google Shape;2474;p124" descr="Picture 7.png"/>
          <p:cNvPicPr preferRelativeResize="0"/>
          <p:nvPr/>
        </p:nvPicPr>
        <p:blipFill rotWithShape="1">
          <a:blip r:embed="rId16">
            <a:alphaModFix/>
          </a:blip>
          <a:srcRect l="1923" b="5334"/>
          <a:stretch/>
        </p:blipFill>
        <p:spPr>
          <a:xfrm>
            <a:off x="6629400" y="-1"/>
            <a:ext cx="2193193" cy="6926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5" name="Google Shape;2475;p124"/>
          <p:cNvGrpSpPr/>
          <p:nvPr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2476" name="Google Shape;2476;p124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p12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p124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79" name="Google Shape;2479;p124"/>
          <p:cNvGrpSpPr/>
          <p:nvPr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2480" name="Google Shape;2480;p124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p12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p124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  <p:sldLayoutId id="2147483941" r:id="rId12"/>
    <p:sldLayoutId id="2147483942" r:id="rId13"/>
    <p:sldLayoutId id="214748394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1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02" name="Google Shape;2602;p126"/>
          <p:cNvSpPr txBox="1"/>
          <p:nvPr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100" b="0" i="0" u="none" strike="noStrike" cap="none">
              <a:solidFill>
                <a:srgbClr val="1011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3" name="Google Shape;2603;p126" descr="Picture 7.png"/>
          <p:cNvPicPr preferRelativeResize="0"/>
          <p:nvPr/>
        </p:nvPicPr>
        <p:blipFill rotWithShape="1">
          <a:blip r:embed="rId68">
            <a:alphaModFix/>
          </a:blip>
          <a:srcRect l="1923" b="5335"/>
          <a:stretch/>
        </p:blipFill>
        <p:spPr>
          <a:xfrm>
            <a:off x="6629400" y="-1"/>
            <a:ext cx="2193193" cy="6926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04" name="Google Shape;2604;p126"/>
          <p:cNvGrpSpPr/>
          <p:nvPr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2605" name="Google Shape;2605;p126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6" name="Google Shape;2606;p12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7" name="Google Shape;2607;p126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08" name="Google Shape;2608;p126"/>
          <p:cNvGrpSpPr/>
          <p:nvPr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2609" name="Google Shape;2609;p126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0" name="Google Shape;2610;p12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1" name="Google Shape;2611;p126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  <p:sldLayoutId id="2147483956" r:id="rId12"/>
    <p:sldLayoutId id="2147483957" r:id="rId13"/>
    <p:sldLayoutId id="2147483958" r:id="rId14"/>
    <p:sldLayoutId id="2147483959" r:id="rId15"/>
    <p:sldLayoutId id="2147483960" r:id="rId16"/>
    <p:sldLayoutId id="2147483961" r:id="rId17"/>
    <p:sldLayoutId id="2147483962" r:id="rId18"/>
    <p:sldLayoutId id="2147483963" r:id="rId19"/>
    <p:sldLayoutId id="2147483964" r:id="rId20"/>
    <p:sldLayoutId id="2147483965" r:id="rId21"/>
    <p:sldLayoutId id="2147483966" r:id="rId22"/>
    <p:sldLayoutId id="2147483967" r:id="rId23"/>
    <p:sldLayoutId id="2147483968" r:id="rId24"/>
    <p:sldLayoutId id="2147483969" r:id="rId25"/>
    <p:sldLayoutId id="2147483970" r:id="rId26"/>
    <p:sldLayoutId id="2147483971" r:id="rId27"/>
    <p:sldLayoutId id="2147483972" r:id="rId28"/>
    <p:sldLayoutId id="2147483973" r:id="rId29"/>
    <p:sldLayoutId id="2147483974" r:id="rId30"/>
    <p:sldLayoutId id="2147483975" r:id="rId31"/>
    <p:sldLayoutId id="2147483976" r:id="rId32"/>
    <p:sldLayoutId id="2147483977" r:id="rId33"/>
    <p:sldLayoutId id="2147483978" r:id="rId34"/>
    <p:sldLayoutId id="2147483979" r:id="rId35"/>
    <p:sldLayoutId id="2147483980" r:id="rId36"/>
    <p:sldLayoutId id="2147483981" r:id="rId37"/>
    <p:sldLayoutId id="2147483982" r:id="rId38"/>
    <p:sldLayoutId id="2147483983" r:id="rId39"/>
    <p:sldLayoutId id="2147483984" r:id="rId40"/>
    <p:sldLayoutId id="2147483985" r:id="rId41"/>
    <p:sldLayoutId id="2147483986" r:id="rId42"/>
    <p:sldLayoutId id="2147483987" r:id="rId43"/>
    <p:sldLayoutId id="2147483988" r:id="rId44"/>
    <p:sldLayoutId id="2147483989" r:id="rId45"/>
    <p:sldLayoutId id="2147483990" r:id="rId46"/>
    <p:sldLayoutId id="2147483991" r:id="rId47"/>
    <p:sldLayoutId id="2147483992" r:id="rId48"/>
    <p:sldLayoutId id="2147483993" r:id="rId49"/>
    <p:sldLayoutId id="2147483994" r:id="rId50"/>
    <p:sldLayoutId id="2147483995" r:id="rId51"/>
    <p:sldLayoutId id="2147483996" r:id="rId52"/>
    <p:sldLayoutId id="2147483997" r:id="rId53"/>
    <p:sldLayoutId id="2147483998" r:id="rId54"/>
    <p:sldLayoutId id="2147483999" r:id="rId55"/>
    <p:sldLayoutId id="2147484000" r:id="rId56"/>
    <p:sldLayoutId id="2147484001" r:id="rId57"/>
    <p:sldLayoutId id="2147484002" r:id="rId58"/>
    <p:sldLayoutId id="2147484003" r:id="rId59"/>
    <p:sldLayoutId id="2147484004" r:id="rId60"/>
    <p:sldLayoutId id="2147484005" r:id="rId61"/>
    <p:sldLayoutId id="2147484006" r:id="rId62"/>
    <p:sldLayoutId id="2147484007" r:id="rId63"/>
    <p:sldLayoutId id="2147484008" r:id="rId64"/>
    <p:sldLayoutId id="2147484009" r:id="rId65"/>
    <p:sldLayoutId id="2147484010" r:id="rId6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1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80" name="Google Shape;3080;p129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pic>
        <p:nvPicPr>
          <p:cNvPr id="3081" name="Google Shape;3081;p129" descr="Picture 7.png"/>
          <p:cNvPicPr preferRelativeResize="0"/>
          <p:nvPr/>
        </p:nvPicPr>
        <p:blipFill rotWithShape="1">
          <a:blip r:embed="rId16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82" name="Google Shape;3082;p129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3083" name="Google Shape;3083;p12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4" name="Google Shape;3084;p12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5" name="Google Shape;3085;p12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86" name="Google Shape;3086;p129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087" name="Google Shape;3087;p12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8" name="Google Shape;3088;p12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9" name="Google Shape;3089;p12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14" r:id="rId3"/>
    <p:sldLayoutId id="2147484015" r:id="rId4"/>
    <p:sldLayoutId id="2147484016" r:id="rId5"/>
    <p:sldLayoutId id="2147484017" r:id="rId6"/>
    <p:sldLayoutId id="2147484018" r:id="rId7"/>
    <p:sldLayoutId id="2147484019" r:id="rId8"/>
    <p:sldLayoutId id="2147484020" r:id="rId9"/>
    <p:sldLayoutId id="2147484021" r:id="rId10"/>
    <p:sldLayoutId id="2147484022" r:id="rId11"/>
    <p:sldLayoutId id="2147484023" r:id="rId12"/>
    <p:sldLayoutId id="2147484024" r:id="rId13"/>
    <p:sldLayoutId id="2147484025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4" name="Google Shape;194;p97"/>
          <p:cNvSpPr txBox="1"/>
          <p:nvPr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pic>
        <p:nvPicPr>
          <p:cNvPr id="195" name="Google Shape;195;p97" descr="Picture 7.png"/>
          <p:cNvPicPr preferRelativeResize="0"/>
          <p:nvPr/>
        </p:nvPicPr>
        <p:blipFill rotWithShape="1">
          <a:blip r:embed="rId17">
            <a:alphaModFix/>
          </a:blip>
          <a:srcRect l="1923" b="5335"/>
          <a:stretch/>
        </p:blipFill>
        <p:spPr>
          <a:xfrm>
            <a:off x="6629400" y="-1"/>
            <a:ext cx="2193193" cy="6926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" name="Google Shape;196;p97"/>
          <p:cNvGrpSpPr/>
          <p:nvPr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97" name="Google Shape;197;p97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98" name="Google Shape;198;p9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99" name="Google Shape;199;p97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200" name="Google Shape;200;p97"/>
          <p:cNvGrpSpPr/>
          <p:nvPr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201" name="Google Shape;201;p97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02" name="Google Shape;202;p9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03" name="Google Shape;203;p97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4028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9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9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2" name="Google Shape;302;p9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3" name="Google Shape;303;p9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4" name="Google Shape;304;p9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0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0" name="Google Shape;420;p103"/>
          <p:cNvSpPr txBox="1"/>
          <p:nvPr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100" b="0" i="0" u="none" strike="noStrike" cap="none">
              <a:solidFill>
                <a:srgbClr val="1011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1" name="Google Shape;421;p103" descr="Picture 7.png"/>
          <p:cNvPicPr preferRelativeResize="0"/>
          <p:nvPr/>
        </p:nvPicPr>
        <p:blipFill rotWithShape="1">
          <a:blip r:embed="rId25">
            <a:alphaModFix/>
          </a:blip>
          <a:srcRect l="1923" b="5335"/>
          <a:stretch/>
        </p:blipFill>
        <p:spPr>
          <a:xfrm>
            <a:off x="6629400" y="-1"/>
            <a:ext cx="2193193" cy="6926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2" name="Google Shape;422;p103"/>
          <p:cNvGrpSpPr/>
          <p:nvPr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423" name="Google Shape;423;p10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0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03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6" name="Google Shape;426;p103"/>
          <p:cNvGrpSpPr/>
          <p:nvPr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427" name="Google Shape;427;p10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0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03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  <p:sldLayoutId id="2147483714" r:id="rId21"/>
    <p:sldLayoutId id="2147483715" r:id="rId22"/>
    <p:sldLayoutId id="2147483716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0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8" name="Google Shape;668;p105"/>
          <p:cNvSpPr txBox="1"/>
          <p:nvPr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9" name="Google Shape;669;p105" descr="Picture 7.png"/>
          <p:cNvPicPr preferRelativeResize="0"/>
          <p:nvPr/>
        </p:nvPicPr>
        <p:blipFill rotWithShape="1">
          <a:blip r:embed="rId14">
            <a:alphaModFix/>
          </a:blip>
          <a:srcRect l="1923" b="5334"/>
          <a:stretch/>
        </p:blipFill>
        <p:spPr>
          <a:xfrm>
            <a:off x="6629400" y="-1"/>
            <a:ext cx="2193193" cy="6926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0" name="Google Shape;670;p105"/>
          <p:cNvGrpSpPr/>
          <p:nvPr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671" name="Google Shape;671;p105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10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105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4" name="Google Shape;674;p105"/>
          <p:cNvGrpSpPr/>
          <p:nvPr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675" name="Google Shape;675;p105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10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105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0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10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  <p:sldLayoutId id="2147483748" r:id="rId18"/>
    <p:sldLayoutId id="2147483749" r:id="rId19"/>
    <p:sldLayoutId id="2147483750" r:id="rId20"/>
    <p:sldLayoutId id="2147483751" r:id="rId21"/>
    <p:sldLayoutId id="2147483752" r:id="rId22"/>
    <p:sldLayoutId id="2147483753" r:id="rId23"/>
    <p:sldLayoutId id="2147483754" r:id="rId24"/>
    <p:sldLayoutId id="2147483755" r:id="rId25"/>
    <p:sldLayoutId id="2147483756" r:id="rId26"/>
    <p:sldLayoutId id="2147483757" r:id="rId27"/>
    <p:sldLayoutId id="2147483758" r:id="rId28"/>
    <p:sldLayoutId id="2147483759" r:id="rId29"/>
    <p:sldLayoutId id="2147483760" r:id="rId30"/>
    <p:sldLayoutId id="2147483761" r:id="rId31"/>
    <p:sldLayoutId id="2147483762" r:id="rId32"/>
    <p:sldLayoutId id="2147483763" r:id="rId33"/>
    <p:sldLayoutId id="2147483764" r:id="rId34"/>
    <p:sldLayoutId id="2147483765" r:id="rId35"/>
    <p:sldLayoutId id="2147483766" r:id="rId36"/>
    <p:sldLayoutId id="2147483767" r:id="rId37"/>
    <p:sldLayoutId id="2147483768" r:id="rId3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111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0" name="Google Shape;1230;p111"/>
          <p:cNvSpPr txBox="1"/>
          <p:nvPr/>
        </p:nvSpPr>
        <p:spPr>
          <a:xfrm>
            <a:off x="3276600" y="6596391"/>
            <a:ext cx="5867400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825"/>
              <a:buFont typeface="Arial"/>
              <a:buNone/>
            </a:pPr>
            <a:r>
              <a:rPr lang="en-US" sz="825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825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825" b="0" i="0" u="none" strike="noStrike" cap="none">
              <a:solidFill>
                <a:srgbClr val="1011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1" name="Google Shape;1231;p111" descr="Picture 7.png"/>
          <p:cNvPicPr preferRelativeResize="0"/>
          <p:nvPr/>
        </p:nvPicPr>
        <p:blipFill rotWithShape="1">
          <a:blip r:embed="rId47">
            <a:alphaModFix/>
          </a:blip>
          <a:srcRect l="1923" b="5335"/>
          <a:stretch/>
        </p:blipFill>
        <p:spPr>
          <a:xfrm>
            <a:off x="6629401" y="-1"/>
            <a:ext cx="2193193" cy="6926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2" name="Google Shape;1232;p111"/>
          <p:cNvGrpSpPr/>
          <p:nvPr/>
        </p:nvGrpSpPr>
        <p:grpSpPr>
          <a:xfrm>
            <a:off x="2133600" y="6553202"/>
            <a:ext cx="7010400" cy="45719"/>
            <a:chOff x="1905000" y="6553200"/>
            <a:chExt cx="7010400" cy="45719"/>
          </a:xfrm>
        </p:grpSpPr>
        <p:sp>
          <p:nvSpPr>
            <p:cNvPr id="1233" name="Google Shape;1233;p111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1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111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6" name="Google Shape;1236;p111"/>
          <p:cNvGrpSpPr/>
          <p:nvPr/>
        </p:nvGrpSpPr>
        <p:grpSpPr>
          <a:xfrm>
            <a:off x="0" y="1295402"/>
            <a:ext cx="7010400" cy="45719"/>
            <a:chOff x="1905000" y="6553200"/>
            <a:chExt cx="7010400" cy="45719"/>
          </a:xfrm>
        </p:grpSpPr>
        <p:sp>
          <p:nvSpPr>
            <p:cNvPr id="1237" name="Google Shape;1237;p111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1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111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  <p:sldLayoutId id="2147483788" r:id="rId18"/>
    <p:sldLayoutId id="2147483789" r:id="rId19"/>
    <p:sldLayoutId id="2147483790" r:id="rId20"/>
    <p:sldLayoutId id="2147483791" r:id="rId21"/>
    <p:sldLayoutId id="2147483792" r:id="rId22"/>
    <p:sldLayoutId id="2147483793" r:id="rId23"/>
    <p:sldLayoutId id="2147483794" r:id="rId24"/>
    <p:sldLayoutId id="2147483795" r:id="rId25"/>
    <p:sldLayoutId id="2147483796" r:id="rId26"/>
    <p:sldLayoutId id="2147483797" r:id="rId27"/>
    <p:sldLayoutId id="2147483798" r:id="rId28"/>
    <p:sldLayoutId id="2147483799" r:id="rId29"/>
    <p:sldLayoutId id="2147483800" r:id="rId30"/>
    <p:sldLayoutId id="2147483801" r:id="rId31"/>
    <p:sldLayoutId id="2147483802" r:id="rId32"/>
    <p:sldLayoutId id="2147483803" r:id="rId33"/>
    <p:sldLayoutId id="2147483804" r:id="rId34"/>
    <p:sldLayoutId id="2147483805" r:id="rId35"/>
    <p:sldLayoutId id="2147483806" r:id="rId36"/>
    <p:sldLayoutId id="2147483807" r:id="rId37"/>
    <p:sldLayoutId id="2147483808" r:id="rId38"/>
    <p:sldLayoutId id="2147483809" r:id="rId39"/>
    <p:sldLayoutId id="2147483810" r:id="rId40"/>
    <p:sldLayoutId id="2147483811" r:id="rId41"/>
    <p:sldLayoutId id="2147483812" r:id="rId42"/>
    <p:sldLayoutId id="2147483813" r:id="rId43"/>
    <p:sldLayoutId id="2147483819" r:id="rId44"/>
    <p:sldLayoutId id="2147483821" r:id="rId4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1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40" name="Google Shape;1540;p1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41" name="Google Shape;1541;p1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542" name="Google Shape;1542;p1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543" name="Google Shape;1543;p1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  <p:sldLayoutId id="2147483839" r:id="rId17"/>
    <p:sldLayoutId id="2147483840" r:id="rId18"/>
    <p:sldLayoutId id="2147483841" r:id="rId19"/>
    <p:sldLayoutId id="2147483842" r:id="rId20"/>
    <p:sldLayoutId id="2147483843" r:id="rId21"/>
    <p:sldLayoutId id="2147483844" r:id="rId22"/>
    <p:sldLayoutId id="2147483845" r:id="rId23"/>
    <p:sldLayoutId id="2147483846" r:id="rId24"/>
    <p:sldLayoutId id="2147483847" r:id="rId25"/>
    <p:sldLayoutId id="2147483848" r:id="rId26"/>
    <p:sldLayoutId id="2147483849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1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5" name="Google Shape;1855;p1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56" name="Google Shape;1856;p1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7" name="Google Shape;1857;p1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8" name="Google Shape;1858;p1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4029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6.xml" /><Relationship Id="rId4" Type="http://schemas.openxmlformats.org/officeDocument/2006/relationships/image" Target="../media/image16.png" 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 /><Relationship Id="rId3" Type="http://schemas.openxmlformats.org/officeDocument/2006/relationships/image" Target="../media/image18.png" /><Relationship Id="rId7" Type="http://schemas.openxmlformats.org/officeDocument/2006/relationships/image" Target="../media/image22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30.xml" /><Relationship Id="rId6" Type="http://schemas.openxmlformats.org/officeDocument/2006/relationships/image" Target="../media/image21.png" /><Relationship Id="rId5" Type="http://schemas.openxmlformats.org/officeDocument/2006/relationships/image" Target="../media/image20.png" /><Relationship Id="rId10" Type="http://schemas.openxmlformats.org/officeDocument/2006/relationships/image" Target="../media/image24.png" /><Relationship Id="rId4" Type="http://schemas.openxmlformats.org/officeDocument/2006/relationships/image" Target="../media/image19.png" /><Relationship Id="rId9" Type="http://schemas.openxmlformats.org/officeDocument/2006/relationships/customXml" Target="../ink/ink3.xml" 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 /><Relationship Id="rId3" Type="http://schemas.openxmlformats.org/officeDocument/2006/relationships/image" Target="../media/image18.png" /><Relationship Id="rId7" Type="http://schemas.openxmlformats.org/officeDocument/2006/relationships/image" Target="../media/image22.pn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30.xml" /><Relationship Id="rId6" Type="http://schemas.openxmlformats.org/officeDocument/2006/relationships/image" Target="../media/image21.png" /><Relationship Id="rId5" Type="http://schemas.openxmlformats.org/officeDocument/2006/relationships/image" Target="../media/image20.png" /><Relationship Id="rId4" Type="http://schemas.openxmlformats.org/officeDocument/2006/relationships/image" Target="../media/image19.png" /><Relationship Id="rId9" Type="http://schemas.openxmlformats.org/officeDocument/2006/relationships/image" Target="../media/image25.png" 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 /><Relationship Id="rId3" Type="http://schemas.openxmlformats.org/officeDocument/2006/relationships/image" Target="../media/image18.png" /><Relationship Id="rId7" Type="http://schemas.openxmlformats.org/officeDocument/2006/relationships/image" Target="../media/image22.pn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30.xml" /><Relationship Id="rId6" Type="http://schemas.openxmlformats.org/officeDocument/2006/relationships/image" Target="../media/image21.png" /><Relationship Id="rId5" Type="http://schemas.openxmlformats.org/officeDocument/2006/relationships/image" Target="../media/image20.png" /><Relationship Id="rId4" Type="http://schemas.openxmlformats.org/officeDocument/2006/relationships/image" Target="../media/image19.png" 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 /><Relationship Id="rId3" Type="http://schemas.openxmlformats.org/officeDocument/2006/relationships/image" Target="../media/image18.png" /><Relationship Id="rId7" Type="http://schemas.openxmlformats.org/officeDocument/2006/relationships/image" Target="../media/image22.png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30.xml" /><Relationship Id="rId6" Type="http://schemas.openxmlformats.org/officeDocument/2006/relationships/image" Target="../media/image21.png" /><Relationship Id="rId5" Type="http://schemas.openxmlformats.org/officeDocument/2006/relationships/image" Target="../media/image20.png" /><Relationship Id="rId10" Type="http://schemas.openxmlformats.org/officeDocument/2006/relationships/image" Target="../media/image26.png" /><Relationship Id="rId4" Type="http://schemas.openxmlformats.org/officeDocument/2006/relationships/image" Target="../media/image19.png" /><Relationship Id="rId9" Type="http://schemas.openxmlformats.org/officeDocument/2006/relationships/customXml" Target="../ink/ink4.xml" 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 /><Relationship Id="rId3" Type="http://schemas.openxmlformats.org/officeDocument/2006/relationships/chart" Target="../charts/chart1.xml" /><Relationship Id="rId7" Type="http://schemas.openxmlformats.org/officeDocument/2006/relationships/customXml" Target="../ink/ink5.xml" /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31.xml" /><Relationship Id="rId6" Type="http://schemas.openxmlformats.org/officeDocument/2006/relationships/image" Target="../media/image29.png" /><Relationship Id="rId5" Type="http://schemas.openxmlformats.org/officeDocument/2006/relationships/image" Target="../media/image28.png" /><Relationship Id="rId4" Type="http://schemas.openxmlformats.org/officeDocument/2006/relationships/image" Target="../media/image27.png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 /><Relationship Id="rId7" Type="http://schemas.openxmlformats.org/officeDocument/2006/relationships/image" Target="../media/image34.png" /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44.xml" /><Relationship Id="rId6" Type="http://schemas.openxmlformats.org/officeDocument/2006/relationships/customXml" Target="../ink/ink6.xml" /><Relationship Id="rId5" Type="http://schemas.openxmlformats.org/officeDocument/2006/relationships/image" Target="../media/image33.png" /><Relationship Id="rId4" Type="http://schemas.openxmlformats.org/officeDocument/2006/relationships/image" Target="../media/image32.png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 /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30.xml" /><Relationship Id="rId5" Type="http://schemas.openxmlformats.org/officeDocument/2006/relationships/image" Target="../media/image36.png" /><Relationship Id="rId4" Type="http://schemas.openxmlformats.org/officeDocument/2006/relationships/customXml" Target="../ink/ink7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 /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30.xml" /><Relationship Id="rId5" Type="http://schemas.openxmlformats.org/officeDocument/2006/relationships/image" Target="../media/image38.png" /><Relationship Id="rId4" Type="http://schemas.openxmlformats.org/officeDocument/2006/relationships/customXml" Target="../ink/ink8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 /><Relationship Id="rId2" Type="http://schemas.openxmlformats.org/officeDocument/2006/relationships/notesSlide" Target="../notesSlides/notesSlide18.xml" /><Relationship Id="rId1" Type="http://schemas.openxmlformats.org/officeDocument/2006/relationships/slideLayout" Target="../slideLayouts/slideLayout30.xml" /><Relationship Id="rId6" Type="http://schemas.openxmlformats.org/officeDocument/2006/relationships/image" Target="../media/image40.png" /><Relationship Id="rId5" Type="http://schemas.openxmlformats.org/officeDocument/2006/relationships/customXml" Target="../ink/ink9.xml" /><Relationship Id="rId4" Type="http://schemas.openxmlformats.org/officeDocument/2006/relationships/image" Target="../media/image39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 /><Relationship Id="rId7" Type="http://schemas.openxmlformats.org/officeDocument/2006/relationships/image" Target="../media/image43.png" /><Relationship Id="rId2" Type="http://schemas.openxmlformats.org/officeDocument/2006/relationships/notesSlide" Target="../notesSlides/notesSlide19.xml" /><Relationship Id="rId1" Type="http://schemas.openxmlformats.org/officeDocument/2006/relationships/slideLayout" Target="../slideLayouts/slideLayout30.xml" /><Relationship Id="rId6" Type="http://schemas.openxmlformats.org/officeDocument/2006/relationships/customXml" Target="../ink/ink10.xml" /><Relationship Id="rId5" Type="http://schemas.openxmlformats.org/officeDocument/2006/relationships/image" Target="../media/image42.png" /><Relationship Id="rId4" Type="http://schemas.openxmlformats.org/officeDocument/2006/relationships/image" Target="../media/image41.png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 /><Relationship Id="rId2" Type="http://schemas.openxmlformats.org/officeDocument/2006/relationships/notesSlide" Target="../notesSlides/notesSlide20.xml" /><Relationship Id="rId1" Type="http://schemas.openxmlformats.org/officeDocument/2006/relationships/slideLayout" Target="../slideLayouts/slideLayout67.xml" /><Relationship Id="rId6" Type="http://schemas.openxmlformats.org/officeDocument/2006/relationships/image" Target="../media/image46.png" /><Relationship Id="rId5" Type="http://schemas.openxmlformats.org/officeDocument/2006/relationships/customXml" Target="../ink/ink11.xml" /><Relationship Id="rId4" Type="http://schemas.openxmlformats.org/officeDocument/2006/relationships/image" Target="../media/image45.png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 /><Relationship Id="rId2" Type="http://schemas.openxmlformats.org/officeDocument/2006/relationships/notesSlide" Target="../notesSlides/notesSlide21.xml" /><Relationship Id="rId1" Type="http://schemas.openxmlformats.org/officeDocument/2006/relationships/slideLayout" Target="../slideLayouts/slideLayout67.xml" /><Relationship Id="rId4" Type="http://schemas.openxmlformats.org/officeDocument/2006/relationships/image" Target="../media/image48.png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 /><Relationship Id="rId2" Type="http://schemas.openxmlformats.org/officeDocument/2006/relationships/notesSlide" Target="../notesSlides/notesSlide22.xml" /><Relationship Id="rId1" Type="http://schemas.openxmlformats.org/officeDocument/2006/relationships/slideLayout" Target="../slideLayouts/slideLayout67.xml" /><Relationship Id="rId6" Type="http://schemas.openxmlformats.org/officeDocument/2006/relationships/image" Target="../media/image49.png" /><Relationship Id="rId5" Type="http://schemas.openxmlformats.org/officeDocument/2006/relationships/customXml" Target="../ink/ink12.xml" /><Relationship Id="rId4" Type="http://schemas.openxmlformats.org/officeDocument/2006/relationships/image" Target="../media/image48.png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 /><Relationship Id="rId2" Type="http://schemas.openxmlformats.org/officeDocument/2006/relationships/customXml" Target="../ink/ink13.xml" /><Relationship Id="rId1" Type="http://schemas.openxmlformats.org/officeDocument/2006/relationships/slideLayout" Target="../slideLayouts/slideLayout68.xml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 /><Relationship Id="rId2" Type="http://schemas.openxmlformats.org/officeDocument/2006/relationships/notesSlide" Target="../notesSlides/notesSlide23.xml" /><Relationship Id="rId1" Type="http://schemas.openxmlformats.org/officeDocument/2006/relationships/slideLayout" Target="../slideLayouts/slideLayout67.xml" /><Relationship Id="rId5" Type="http://schemas.openxmlformats.org/officeDocument/2006/relationships/image" Target="../media/image52.png" /><Relationship Id="rId4" Type="http://schemas.openxmlformats.org/officeDocument/2006/relationships/customXml" Target="../ink/ink14.xml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 /><Relationship Id="rId2" Type="http://schemas.openxmlformats.org/officeDocument/2006/relationships/notesSlide" Target="../notesSlides/notesSlide24.xml" /><Relationship Id="rId1" Type="http://schemas.openxmlformats.org/officeDocument/2006/relationships/slideLayout" Target="../slideLayouts/slideLayout67.xml" /><Relationship Id="rId6" Type="http://schemas.openxmlformats.org/officeDocument/2006/relationships/image" Target="../media/image54.png" /><Relationship Id="rId5" Type="http://schemas.openxmlformats.org/officeDocument/2006/relationships/customXml" Target="../ink/ink15.xml" /><Relationship Id="rId4" Type="http://schemas.openxmlformats.org/officeDocument/2006/relationships/image" Target="../media/image53.png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 /><Relationship Id="rId2" Type="http://schemas.openxmlformats.org/officeDocument/2006/relationships/notesSlide" Target="../notesSlides/notesSlide25.xml" /><Relationship Id="rId1" Type="http://schemas.openxmlformats.org/officeDocument/2006/relationships/slideLayout" Target="../slideLayouts/slideLayout79.xml" /><Relationship Id="rId5" Type="http://schemas.openxmlformats.org/officeDocument/2006/relationships/image" Target="../media/image56.png" /><Relationship Id="rId4" Type="http://schemas.openxmlformats.org/officeDocument/2006/relationships/customXml" Target="../ink/ink16.xml" 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 /><Relationship Id="rId2" Type="http://schemas.openxmlformats.org/officeDocument/2006/relationships/notesSlide" Target="../notesSlides/notesSlide26.xml" /><Relationship Id="rId1" Type="http://schemas.openxmlformats.org/officeDocument/2006/relationships/slideLayout" Target="../slideLayouts/slideLayout79.xml" /><Relationship Id="rId5" Type="http://schemas.openxmlformats.org/officeDocument/2006/relationships/image" Target="../media/image58.png" /><Relationship Id="rId4" Type="http://schemas.openxmlformats.org/officeDocument/2006/relationships/customXml" Target="../ink/ink17.xml" 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 /><Relationship Id="rId7" Type="http://schemas.openxmlformats.org/officeDocument/2006/relationships/image" Target="../media/image62.png" /><Relationship Id="rId2" Type="http://schemas.openxmlformats.org/officeDocument/2006/relationships/notesSlide" Target="../notesSlides/notesSlide27.xml" /><Relationship Id="rId1" Type="http://schemas.openxmlformats.org/officeDocument/2006/relationships/slideLayout" Target="../slideLayouts/slideLayout80.xml" /><Relationship Id="rId6" Type="http://schemas.openxmlformats.org/officeDocument/2006/relationships/customXml" Target="../ink/ink18.xml" /><Relationship Id="rId5" Type="http://schemas.openxmlformats.org/officeDocument/2006/relationships/image" Target="../media/image61.png" /><Relationship Id="rId4" Type="http://schemas.openxmlformats.org/officeDocument/2006/relationships/image" Target="../media/image60.png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3.xml" 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 /><Relationship Id="rId2" Type="http://schemas.openxmlformats.org/officeDocument/2006/relationships/notesSlide" Target="../notesSlides/notesSlide28.xml" /><Relationship Id="rId1" Type="http://schemas.openxmlformats.org/officeDocument/2006/relationships/slideLayout" Target="../slideLayouts/slideLayout81.xml" /><Relationship Id="rId4" Type="http://schemas.openxmlformats.org/officeDocument/2006/relationships/image" Target="../media/image63.png" 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 /><Relationship Id="rId7" Type="http://schemas.openxmlformats.org/officeDocument/2006/relationships/image" Target="../media/image67.png" /><Relationship Id="rId2" Type="http://schemas.openxmlformats.org/officeDocument/2006/relationships/notesSlide" Target="../notesSlides/notesSlide29.xml" /><Relationship Id="rId1" Type="http://schemas.openxmlformats.org/officeDocument/2006/relationships/slideLayout" Target="../slideLayouts/slideLayout117.xml" /><Relationship Id="rId6" Type="http://schemas.openxmlformats.org/officeDocument/2006/relationships/customXml" Target="../ink/ink20.xml" /><Relationship Id="rId5" Type="http://schemas.openxmlformats.org/officeDocument/2006/relationships/image" Target="../media/image66.png" /><Relationship Id="rId4" Type="http://schemas.openxmlformats.org/officeDocument/2006/relationships/image" Target="../media/image65.png" 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 /><Relationship Id="rId3" Type="http://schemas.openxmlformats.org/officeDocument/2006/relationships/image" Target="../media/image68.png" /><Relationship Id="rId7" Type="http://schemas.openxmlformats.org/officeDocument/2006/relationships/customXml" Target="../ink/ink21.xml" /><Relationship Id="rId2" Type="http://schemas.openxmlformats.org/officeDocument/2006/relationships/notesSlide" Target="../notesSlides/notesSlide30.xml" /><Relationship Id="rId1" Type="http://schemas.openxmlformats.org/officeDocument/2006/relationships/slideLayout" Target="../slideLayouts/slideLayout117.xml" /><Relationship Id="rId6" Type="http://schemas.openxmlformats.org/officeDocument/2006/relationships/image" Target="../media/image70.png" /><Relationship Id="rId5" Type="http://schemas.openxmlformats.org/officeDocument/2006/relationships/image" Target="../media/image65.png" /><Relationship Id="rId4" Type="http://schemas.openxmlformats.org/officeDocument/2006/relationships/image" Target="../media/image69.png" 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 /><Relationship Id="rId7" Type="http://schemas.openxmlformats.org/officeDocument/2006/relationships/image" Target="../media/image74.png" /><Relationship Id="rId2" Type="http://schemas.openxmlformats.org/officeDocument/2006/relationships/notesSlide" Target="../notesSlides/notesSlide31.xml" /><Relationship Id="rId1" Type="http://schemas.openxmlformats.org/officeDocument/2006/relationships/slideLayout" Target="../slideLayouts/slideLayout117.xml" /><Relationship Id="rId6" Type="http://schemas.openxmlformats.org/officeDocument/2006/relationships/customXml" Target="../ink/ink22.xml" /><Relationship Id="rId5" Type="http://schemas.openxmlformats.org/officeDocument/2006/relationships/image" Target="../media/image65.png" /><Relationship Id="rId4" Type="http://schemas.openxmlformats.org/officeDocument/2006/relationships/image" Target="../media/image73.png" 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 /><Relationship Id="rId2" Type="http://schemas.openxmlformats.org/officeDocument/2006/relationships/notesSlide" Target="../notesSlides/notesSlide32.xml" /><Relationship Id="rId1" Type="http://schemas.openxmlformats.org/officeDocument/2006/relationships/slideLayout" Target="../slideLayouts/slideLayout117.xml" /><Relationship Id="rId5" Type="http://schemas.openxmlformats.org/officeDocument/2006/relationships/image" Target="../media/image76.png" /><Relationship Id="rId4" Type="http://schemas.openxmlformats.org/officeDocument/2006/relationships/customXml" Target="../ink/ink23.xml" 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 /><Relationship Id="rId2" Type="http://schemas.openxmlformats.org/officeDocument/2006/relationships/notesSlide" Target="../notesSlides/notesSlide33.xml" /><Relationship Id="rId1" Type="http://schemas.openxmlformats.org/officeDocument/2006/relationships/slideLayout" Target="../slideLayouts/slideLayout117.xml" /><Relationship Id="rId5" Type="http://schemas.openxmlformats.org/officeDocument/2006/relationships/image" Target="../media/image78.png" /><Relationship Id="rId4" Type="http://schemas.openxmlformats.org/officeDocument/2006/relationships/customXml" Target="../ink/ink24.xml" 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 /><Relationship Id="rId3" Type="http://schemas.openxmlformats.org/officeDocument/2006/relationships/image" Target="../media/image73.png" /><Relationship Id="rId7" Type="http://schemas.openxmlformats.org/officeDocument/2006/relationships/image" Target="../media/image81.png" /><Relationship Id="rId2" Type="http://schemas.openxmlformats.org/officeDocument/2006/relationships/notesSlide" Target="../notesSlides/notesSlide34.xml" /><Relationship Id="rId1" Type="http://schemas.openxmlformats.org/officeDocument/2006/relationships/slideLayout" Target="../slideLayouts/slideLayout117.xml" /><Relationship Id="rId6" Type="http://schemas.openxmlformats.org/officeDocument/2006/relationships/image" Target="../media/image80.png" /><Relationship Id="rId5" Type="http://schemas.openxmlformats.org/officeDocument/2006/relationships/image" Target="../media/image79.png" /><Relationship Id="rId10" Type="http://schemas.openxmlformats.org/officeDocument/2006/relationships/image" Target="../media/image83.png" /><Relationship Id="rId4" Type="http://schemas.openxmlformats.org/officeDocument/2006/relationships/image" Target="../media/image65.png" /><Relationship Id="rId9" Type="http://schemas.openxmlformats.org/officeDocument/2006/relationships/customXml" Target="../ink/ink25.xml" 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 /><Relationship Id="rId2" Type="http://schemas.openxmlformats.org/officeDocument/2006/relationships/notesSlide" Target="../notesSlides/notesSlide35.xml" /><Relationship Id="rId1" Type="http://schemas.openxmlformats.org/officeDocument/2006/relationships/slideLayout" Target="../slideLayouts/slideLayout118.xml" /><Relationship Id="rId4" Type="http://schemas.openxmlformats.org/officeDocument/2006/relationships/image" Target="../media/image84.png" 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 /><Relationship Id="rId2" Type="http://schemas.openxmlformats.org/officeDocument/2006/relationships/notesSlide" Target="../notesSlides/notesSlide36.xml" /><Relationship Id="rId1" Type="http://schemas.openxmlformats.org/officeDocument/2006/relationships/slideLayout" Target="../slideLayouts/slideLayout119.xml" /><Relationship Id="rId6" Type="http://schemas.openxmlformats.org/officeDocument/2006/relationships/image" Target="../media/image86.png" /><Relationship Id="rId5" Type="http://schemas.openxmlformats.org/officeDocument/2006/relationships/customXml" Target="../ink/ink27.xml" /><Relationship Id="rId4" Type="http://schemas.openxmlformats.org/officeDocument/2006/relationships/image" Target="../media/image47.png" 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 /><Relationship Id="rId2" Type="http://schemas.openxmlformats.org/officeDocument/2006/relationships/notesSlide" Target="../notesSlides/notesSlide37.xml" /><Relationship Id="rId1" Type="http://schemas.openxmlformats.org/officeDocument/2006/relationships/slideLayout" Target="../slideLayouts/slideLayout119.xml" /><Relationship Id="rId6" Type="http://schemas.openxmlformats.org/officeDocument/2006/relationships/image" Target="../media/image88.png" /><Relationship Id="rId5" Type="http://schemas.openxmlformats.org/officeDocument/2006/relationships/customXml" Target="../ink/ink28.xml" /><Relationship Id="rId4" Type="http://schemas.openxmlformats.org/officeDocument/2006/relationships/image" Target="../media/image87.png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5.xml" 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 /><Relationship Id="rId2" Type="http://schemas.openxmlformats.org/officeDocument/2006/relationships/notesSlide" Target="../notesSlides/notesSlide38.xml" /><Relationship Id="rId1" Type="http://schemas.openxmlformats.org/officeDocument/2006/relationships/slideLayout" Target="../slideLayouts/slideLayout117.xml" /><Relationship Id="rId5" Type="http://schemas.openxmlformats.org/officeDocument/2006/relationships/image" Target="../media/image90.png" /><Relationship Id="rId4" Type="http://schemas.openxmlformats.org/officeDocument/2006/relationships/customXml" Target="../ink/ink29.xml" 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 /><Relationship Id="rId2" Type="http://schemas.openxmlformats.org/officeDocument/2006/relationships/notesSlide" Target="../notesSlides/notesSlide39.xml" /><Relationship Id="rId1" Type="http://schemas.openxmlformats.org/officeDocument/2006/relationships/slideLayout" Target="../slideLayouts/slideLayout117.xml" /><Relationship Id="rId5" Type="http://schemas.openxmlformats.org/officeDocument/2006/relationships/image" Target="../media/image92.png" /><Relationship Id="rId4" Type="http://schemas.openxmlformats.org/officeDocument/2006/relationships/customXml" Target="../ink/ink30.xml" 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 /><Relationship Id="rId2" Type="http://schemas.openxmlformats.org/officeDocument/2006/relationships/notesSlide" Target="../notesSlides/notesSlide40.xml" /><Relationship Id="rId1" Type="http://schemas.openxmlformats.org/officeDocument/2006/relationships/slideLayout" Target="../slideLayouts/slideLayout117.xml" 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 /><Relationship Id="rId2" Type="http://schemas.openxmlformats.org/officeDocument/2006/relationships/notesSlide" Target="../notesSlides/notesSlide41.xml" /><Relationship Id="rId1" Type="http://schemas.openxmlformats.org/officeDocument/2006/relationships/slideLayout" Target="../slideLayouts/slideLayout117.xml" /><Relationship Id="rId5" Type="http://schemas.openxmlformats.org/officeDocument/2006/relationships/image" Target="../media/image95.png" /><Relationship Id="rId4" Type="http://schemas.openxmlformats.org/officeDocument/2006/relationships/customXml" Target="../ink/ink31.xml" 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 /><Relationship Id="rId2" Type="http://schemas.openxmlformats.org/officeDocument/2006/relationships/notesSlide" Target="../notesSlides/notesSlide42.xml" /><Relationship Id="rId1" Type="http://schemas.openxmlformats.org/officeDocument/2006/relationships/slideLayout" Target="../slideLayouts/slideLayout117.xml" /><Relationship Id="rId5" Type="http://schemas.openxmlformats.org/officeDocument/2006/relationships/image" Target="../media/image97.png" /><Relationship Id="rId4" Type="http://schemas.openxmlformats.org/officeDocument/2006/relationships/customXml" Target="../ink/ink32.xml" 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 /><Relationship Id="rId2" Type="http://schemas.openxmlformats.org/officeDocument/2006/relationships/notesSlide" Target="../notesSlides/notesSlide43.xml" /><Relationship Id="rId1" Type="http://schemas.openxmlformats.org/officeDocument/2006/relationships/slideLayout" Target="../slideLayouts/slideLayout117.xml" 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 /><Relationship Id="rId2" Type="http://schemas.openxmlformats.org/officeDocument/2006/relationships/notesSlide" Target="../notesSlides/notesSlide44.xml" /><Relationship Id="rId1" Type="http://schemas.openxmlformats.org/officeDocument/2006/relationships/slideLayout" Target="../slideLayouts/slideLayout117.xml" 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 /><Relationship Id="rId2" Type="http://schemas.openxmlformats.org/officeDocument/2006/relationships/notesSlide" Target="../notesSlides/notesSlide45.xml" /><Relationship Id="rId1" Type="http://schemas.openxmlformats.org/officeDocument/2006/relationships/slideLayout" Target="../slideLayouts/slideLayout117.xml" 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 /><Relationship Id="rId2" Type="http://schemas.openxmlformats.org/officeDocument/2006/relationships/notesSlide" Target="../notesSlides/notesSlide46.xml" /><Relationship Id="rId1" Type="http://schemas.openxmlformats.org/officeDocument/2006/relationships/slideLayout" Target="../slideLayouts/slideLayout117.xml" 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 /><Relationship Id="rId2" Type="http://schemas.openxmlformats.org/officeDocument/2006/relationships/notesSlide" Target="../notesSlides/notesSlide47.xml" /><Relationship Id="rId1" Type="http://schemas.openxmlformats.org/officeDocument/2006/relationships/slideLayout" Target="../slideLayouts/slideLayout117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customXml" Target="../ink/ink1.xml" /><Relationship Id="rId1" Type="http://schemas.openxmlformats.org/officeDocument/2006/relationships/slideLayout" Target="../slideLayouts/slideLayout29.xml" 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 /><Relationship Id="rId2" Type="http://schemas.openxmlformats.org/officeDocument/2006/relationships/notesSlide" Target="../notesSlides/notesSlide48.xml" /><Relationship Id="rId1" Type="http://schemas.openxmlformats.org/officeDocument/2006/relationships/slideLayout" Target="../slideLayouts/slideLayout117.xml" 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 /><Relationship Id="rId2" Type="http://schemas.openxmlformats.org/officeDocument/2006/relationships/notesSlide" Target="../notesSlides/notesSlide49.xml" /><Relationship Id="rId1" Type="http://schemas.openxmlformats.org/officeDocument/2006/relationships/slideLayout" Target="../slideLayouts/slideLayout117.xml" /><Relationship Id="rId5" Type="http://schemas.openxmlformats.org/officeDocument/2006/relationships/image" Target="../media/image105.png" /><Relationship Id="rId4" Type="http://schemas.openxmlformats.org/officeDocument/2006/relationships/customXml" Target="../ink/ink33.xml" 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 /><Relationship Id="rId2" Type="http://schemas.openxmlformats.org/officeDocument/2006/relationships/notesSlide" Target="../notesSlides/notesSlide50.xml" /><Relationship Id="rId1" Type="http://schemas.openxmlformats.org/officeDocument/2006/relationships/slideLayout" Target="../slideLayouts/slideLayout68.xml" /><Relationship Id="rId5" Type="http://schemas.openxmlformats.org/officeDocument/2006/relationships/image" Target="../media/image107.png" /><Relationship Id="rId4" Type="http://schemas.openxmlformats.org/officeDocument/2006/relationships/customXml" Target="../ink/ink34.xml" 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 /><Relationship Id="rId2" Type="http://schemas.openxmlformats.org/officeDocument/2006/relationships/notesSlide" Target="../notesSlides/notesSlide51.xml" /><Relationship Id="rId1" Type="http://schemas.openxmlformats.org/officeDocument/2006/relationships/slideLayout" Target="../slideLayouts/slideLayout68.xml" 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 /><Relationship Id="rId2" Type="http://schemas.openxmlformats.org/officeDocument/2006/relationships/notesSlide" Target="../notesSlides/notesSlide52.xml" /><Relationship Id="rId1" Type="http://schemas.openxmlformats.org/officeDocument/2006/relationships/slideLayout" Target="../slideLayouts/slideLayout68.xml" 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 /><Relationship Id="rId3" Type="http://schemas.openxmlformats.org/officeDocument/2006/relationships/image" Target="../media/image110.png" /><Relationship Id="rId7" Type="http://schemas.openxmlformats.org/officeDocument/2006/relationships/image" Target="../media/image114.png" /><Relationship Id="rId2" Type="http://schemas.openxmlformats.org/officeDocument/2006/relationships/notesSlide" Target="../notesSlides/notesSlide53.xml" /><Relationship Id="rId1" Type="http://schemas.openxmlformats.org/officeDocument/2006/relationships/slideLayout" Target="../slideLayouts/slideLayout68.xml" /><Relationship Id="rId6" Type="http://schemas.openxmlformats.org/officeDocument/2006/relationships/image" Target="../media/image113.png" /><Relationship Id="rId5" Type="http://schemas.openxmlformats.org/officeDocument/2006/relationships/image" Target="../media/image112.png" /><Relationship Id="rId4" Type="http://schemas.openxmlformats.org/officeDocument/2006/relationships/image" Target="../media/image111.png" 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 /><Relationship Id="rId7" Type="http://schemas.openxmlformats.org/officeDocument/2006/relationships/image" Target="../media/image118.png" /><Relationship Id="rId2" Type="http://schemas.openxmlformats.org/officeDocument/2006/relationships/notesSlide" Target="../notesSlides/notesSlide54.xml" /><Relationship Id="rId1" Type="http://schemas.openxmlformats.org/officeDocument/2006/relationships/slideLayout" Target="../slideLayouts/slideLayout68.xml" /><Relationship Id="rId6" Type="http://schemas.openxmlformats.org/officeDocument/2006/relationships/image" Target="../media/image113.png" /><Relationship Id="rId5" Type="http://schemas.openxmlformats.org/officeDocument/2006/relationships/image" Target="../media/image117.png" /><Relationship Id="rId4" Type="http://schemas.openxmlformats.org/officeDocument/2006/relationships/image" Target="../media/image116.png" 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 /><Relationship Id="rId2" Type="http://schemas.openxmlformats.org/officeDocument/2006/relationships/notesSlide" Target="../notesSlides/notesSlide55.xml" /><Relationship Id="rId1" Type="http://schemas.openxmlformats.org/officeDocument/2006/relationships/slideLayout" Target="../slideLayouts/slideLayout68.xml" 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 /><Relationship Id="rId2" Type="http://schemas.openxmlformats.org/officeDocument/2006/relationships/notesSlide" Target="../notesSlides/notesSlide56.xml" /><Relationship Id="rId1" Type="http://schemas.openxmlformats.org/officeDocument/2006/relationships/slideLayout" Target="../slideLayouts/slideLayout162.xml" 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 /><Relationship Id="rId2" Type="http://schemas.openxmlformats.org/officeDocument/2006/relationships/notesSlide" Target="../notesSlides/notesSlide57.xml" /><Relationship Id="rId1" Type="http://schemas.openxmlformats.org/officeDocument/2006/relationships/slideLayout" Target="../slideLayouts/slideLayout16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29.xml" /><Relationship Id="rId4" Type="http://schemas.openxmlformats.org/officeDocument/2006/relationships/image" Target="../media/image12.png" 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 /><Relationship Id="rId1" Type="http://schemas.openxmlformats.org/officeDocument/2006/relationships/slideLayout" Target="../slideLayouts/slideLayout190.xml" 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 /><Relationship Id="rId2" Type="http://schemas.openxmlformats.org/officeDocument/2006/relationships/notesSlide" Target="../notesSlides/notesSlide59.xml" /><Relationship Id="rId1" Type="http://schemas.openxmlformats.org/officeDocument/2006/relationships/slideLayout" Target="../slideLayouts/slideLayout190.xml" 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 /><Relationship Id="rId2" Type="http://schemas.openxmlformats.org/officeDocument/2006/relationships/notesSlide" Target="../notesSlides/notesSlide60.xml" /><Relationship Id="rId1" Type="http://schemas.openxmlformats.org/officeDocument/2006/relationships/slideLayout" Target="../slideLayouts/slideLayout190.xml" 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 /><Relationship Id="rId2" Type="http://schemas.openxmlformats.org/officeDocument/2006/relationships/notesSlide" Target="../notesSlides/notesSlide61.xml" /><Relationship Id="rId1" Type="http://schemas.openxmlformats.org/officeDocument/2006/relationships/slideLayout" Target="../slideLayouts/slideLayout202.xml" 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 /><Relationship Id="rId1" Type="http://schemas.openxmlformats.org/officeDocument/2006/relationships/slideLayout" Target="../slideLayouts/slideLayout81.xml" 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 /><Relationship Id="rId2" Type="http://schemas.openxmlformats.org/officeDocument/2006/relationships/notesSlide" Target="../notesSlides/notesSlide63.xml" /><Relationship Id="rId1" Type="http://schemas.openxmlformats.org/officeDocument/2006/relationships/slideLayout" Target="../slideLayouts/slideLayout189.xml" 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 /><Relationship Id="rId2" Type="http://schemas.openxmlformats.org/officeDocument/2006/relationships/notesSlide" Target="../notesSlides/notesSlide64.xml" /><Relationship Id="rId1" Type="http://schemas.openxmlformats.org/officeDocument/2006/relationships/slideLayout" Target="../slideLayouts/slideLayout189.xml" 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 /><Relationship Id="rId2" Type="http://schemas.openxmlformats.org/officeDocument/2006/relationships/notesSlide" Target="../notesSlides/notesSlide65.xml" /><Relationship Id="rId1" Type="http://schemas.openxmlformats.org/officeDocument/2006/relationships/slideLayout" Target="../slideLayouts/slideLayout189.xml" 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 /><Relationship Id="rId2" Type="http://schemas.openxmlformats.org/officeDocument/2006/relationships/notesSlide" Target="../notesSlides/notesSlide66.xml" /><Relationship Id="rId1" Type="http://schemas.openxmlformats.org/officeDocument/2006/relationships/slideLayout" Target="../slideLayouts/slideLayout189.xml" 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 /><Relationship Id="rId2" Type="http://schemas.openxmlformats.org/officeDocument/2006/relationships/notesSlide" Target="../notesSlides/notesSlide67.xml" /><Relationship Id="rId1" Type="http://schemas.openxmlformats.org/officeDocument/2006/relationships/slideLayout" Target="../slideLayouts/slideLayout189.xml" /><Relationship Id="rId4" Type="http://schemas.openxmlformats.org/officeDocument/2006/relationships/image" Target="../media/image129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29.xml" /><Relationship Id="rId4" Type="http://schemas.openxmlformats.org/officeDocument/2006/relationships/image" Target="../media/image14.png" 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 /><Relationship Id="rId1" Type="http://schemas.openxmlformats.org/officeDocument/2006/relationships/slideLayout" Target="../slideLayouts/slideLayout81.xml" 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 /><Relationship Id="rId2" Type="http://schemas.openxmlformats.org/officeDocument/2006/relationships/notesSlide" Target="../notesSlides/notesSlide69.xml" /><Relationship Id="rId1" Type="http://schemas.openxmlformats.org/officeDocument/2006/relationships/slideLayout" Target="../slideLayouts/slideLayout16.xml" /><Relationship Id="rId6" Type="http://schemas.openxmlformats.org/officeDocument/2006/relationships/image" Target="../media/image133.png" /><Relationship Id="rId5" Type="http://schemas.openxmlformats.org/officeDocument/2006/relationships/image" Target="../media/image132.png" /><Relationship Id="rId4" Type="http://schemas.openxmlformats.org/officeDocument/2006/relationships/image" Target="../media/image131.png" 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 /><Relationship Id="rId7" Type="http://schemas.openxmlformats.org/officeDocument/2006/relationships/image" Target="../media/image137.png" /><Relationship Id="rId2" Type="http://schemas.openxmlformats.org/officeDocument/2006/relationships/notesSlide" Target="../notesSlides/notesSlide70.xml" /><Relationship Id="rId1" Type="http://schemas.openxmlformats.org/officeDocument/2006/relationships/slideLayout" Target="../slideLayouts/slideLayout16.xml" /><Relationship Id="rId6" Type="http://schemas.openxmlformats.org/officeDocument/2006/relationships/image" Target="../media/image136.gif" /><Relationship Id="rId5" Type="http://schemas.openxmlformats.org/officeDocument/2006/relationships/image" Target="../media/image135.gif" /><Relationship Id="rId4" Type="http://schemas.openxmlformats.org/officeDocument/2006/relationships/image" Target="../media/image134.gif" 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 /><Relationship Id="rId1" Type="http://schemas.openxmlformats.org/officeDocument/2006/relationships/slideLayout" Target="../slideLayouts/slideLayout267.xml" 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 /><Relationship Id="rId2" Type="http://schemas.openxmlformats.org/officeDocument/2006/relationships/notesSlide" Target="../notesSlides/notesSlide72.xml" /><Relationship Id="rId1" Type="http://schemas.openxmlformats.org/officeDocument/2006/relationships/slideLayout" Target="../slideLayouts/slideLayout117.xml" /><Relationship Id="rId6" Type="http://schemas.openxmlformats.org/officeDocument/2006/relationships/image" Target="../media/image141.jpg" /><Relationship Id="rId5" Type="http://schemas.openxmlformats.org/officeDocument/2006/relationships/image" Target="../media/image140.jpg" /><Relationship Id="rId4" Type="http://schemas.openxmlformats.org/officeDocument/2006/relationships/image" Target="../media/image139.jpg" 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 /><Relationship Id="rId7" Type="http://schemas.openxmlformats.org/officeDocument/2006/relationships/image" Target="../media/image146.png" /><Relationship Id="rId2" Type="http://schemas.openxmlformats.org/officeDocument/2006/relationships/notesSlide" Target="../notesSlides/notesSlide73.xml" /><Relationship Id="rId1" Type="http://schemas.openxmlformats.org/officeDocument/2006/relationships/slideLayout" Target="../slideLayouts/slideLayout119.xml" /><Relationship Id="rId6" Type="http://schemas.openxmlformats.org/officeDocument/2006/relationships/image" Target="../media/image145.png" /><Relationship Id="rId5" Type="http://schemas.openxmlformats.org/officeDocument/2006/relationships/image" Target="../media/image144.png" /><Relationship Id="rId4" Type="http://schemas.openxmlformats.org/officeDocument/2006/relationships/image" Target="../media/image143.png" 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 /><Relationship Id="rId2" Type="http://schemas.openxmlformats.org/officeDocument/2006/relationships/notesSlide" Target="../notesSlides/notesSlide74.xml" /><Relationship Id="rId1" Type="http://schemas.openxmlformats.org/officeDocument/2006/relationships/slideLayout" Target="../slideLayouts/slideLayout119.xml" /><Relationship Id="rId6" Type="http://schemas.openxmlformats.org/officeDocument/2006/relationships/image" Target="../media/image149.png" /><Relationship Id="rId5" Type="http://schemas.openxmlformats.org/officeDocument/2006/relationships/image" Target="../media/image148.png" /><Relationship Id="rId4" Type="http://schemas.openxmlformats.org/officeDocument/2006/relationships/image" Target="../media/image147.png" 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 /><Relationship Id="rId3" Type="http://schemas.openxmlformats.org/officeDocument/2006/relationships/image" Target="../media/image150.png" /><Relationship Id="rId7" Type="http://schemas.openxmlformats.org/officeDocument/2006/relationships/image" Target="../media/image154.png" /><Relationship Id="rId2" Type="http://schemas.openxmlformats.org/officeDocument/2006/relationships/notesSlide" Target="../notesSlides/notesSlide75.xml" /><Relationship Id="rId1" Type="http://schemas.openxmlformats.org/officeDocument/2006/relationships/slideLayout" Target="../slideLayouts/slideLayout119.xml" /><Relationship Id="rId6" Type="http://schemas.openxmlformats.org/officeDocument/2006/relationships/image" Target="../media/image153.png" /><Relationship Id="rId5" Type="http://schemas.openxmlformats.org/officeDocument/2006/relationships/image" Target="../media/image152.png" /><Relationship Id="rId4" Type="http://schemas.openxmlformats.org/officeDocument/2006/relationships/image" Target="../media/image151.png" /><Relationship Id="rId9" Type="http://schemas.openxmlformats.org/officeDocument/2006/relationships/image" Target="../media/image156.png" 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 /><Relationship Id="rId1" Type="http://schemas.openxmlformats.org/officeDocument/2006/relationships/slideLayout" Target="../slideLayouts/slideLayout118.xml" 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 /><Relationship Id="rId2" Type="http://schemas.openxmlformats.org/officeDocument/2006/relationships/notesSlide" Target="../notesSlides/notesSlide77.xml" /><Relationship Id="rId1" Type="http://schemas.openxmlformats.org/officeDocument/2006/relationships/slideLayout" Target="../slideLayouts/slideLayout281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29.xml" /><Relationship Id="rId4" Type="http://schemas.openxmlformats.org/officeDocument/2006/relationships/image" Target="../media/image16.png" 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 /><Relationship Id="rId2" Type="http://schemas.openxmlformats.org/officeDocument/2006/relationships/notesSlide" Target="../notesSlides/notesSlide78.xml" /><Relationship Id="rId1" Type="http://schemas.openxmlformats.org/officeDocument/2006/relationships/slideLayout" Target="../slideLayouts/slideLayout282.xml" 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 /><Relationship Id="rId2" Type="http://schemas.openxmlformats.org/officeDocument/2006/relationships/notesSlide" Target="../notesSlides/notesSlide79.xml" /><Relationship Id="rId1" Type="http://schemas.openxmlformats.org/officeDocument/2006/relationships/slideLayout" Target="../slideLayouts/slideLayout281.xml" /><Relationship Id="rId4" Type="http://schemas.openxmlformats.org/officeDocument/2006/relationships/image" Target="../media/image160.png" 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 /><Relationship Id="rId2" Type="http://schemas.openxmlformats.org/officeDocument/2006/relationships/notesSlide" Target="../notesSlides/notesSlide80.xml" /><Relationship Id="rId1" Type="http://schemas.openxmlformats.org/officeDocument/2006/relationships/slideLayout" Target="../slideLayouts/slideLayout281.xml" 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 /><Relationship Id="rId2" Type="http://schemas.openxmlformats.org/officeDocument/2006/relationships/notesSlide" Target="../notesSlides/notesSlide81.xml" /><Relationship Id="rId1" Type="http://schemas.openxmlformats.org/officeDocument/2006/relationships/slideLayout" Target="../slideLayouts/slideLayout281.xml" 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 /><Relationship Id="rId2" Type="http://schemas.openxmlformats.org/officeDocument/2006/relationships/notesSlide" Target="../notesSlides/notesSlide82.xml" /><Relationship Id="rId1" Type="http://schemas.openxmlformats.org/officeDocument/2006/relationships/slideLayout" Target="../slideLayouts/slideLayout282.xml" 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 /><Relationship Id="rId1" Type="http://schemas.openxmlformats.org/officeDocument/2006/relationships/slideLayout" Target="../slideLayouts/slideLayout267.xml" 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 /><Relationship Id="rId2" Type="http://schemas.openxmlformats.org/officeDocument/2006/relationships/notesSlide" Target="../notesSlides/notesSlide84.xml" /><Relationship Id="rId1" Type="http://schemas.openxmlformats.org/officeDocument/2006/relationships/slideLayout" Target="../slideLayouts/slideLayout347.xml" /><Relationship Id="rId4" Type="http://schemas.openxmlformats.org/officeDocument/2006/relationships/chart" Target="../charts/chart2.xml" 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 /><Relationship Id="rId2" Type="http://schemas.openxmlformats.org/officeDocument/2006/relationships/notesSlide" Target="../notesSlides/notesSlide85.xml" /><Relationship Id="rId1" Type="http://schemas.openxmlformats.org/officeDocument/2006/relationships/slideLayout" Target="../slideLayouts/slideLayout268.xml" 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 /><Relationship Id="rId2" Type="http://schemas.openxmlformats.org/officeDocument/2006/relationships/notesSlide" Target="../notesSlides/notesSlide86.xml" /><Relationship Id="rId1" Type="http://schemas.openxmlformats.org/officeDocument/2006/relationships/slideLayout" Target="../slideLayouts/slideLayout268.xml" 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 /><Relationship Id="rId2" Type="http://schemas.openxmlformats.org/officeDocument/2006/relationships/notesSlide" Target="../notesSlides/notesSlide87.xml" /><Relationship Id="rId1" Type="http://schemas.openxmlformats.org/officeDocument/2006/relationships/slideLayout" Target="../slideLayouts/slideLayout268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30.xml" 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 /><Relationship Id="rId2" Type="http://schemas.openxmlformats.org/officeDocument/2006/relationships/notesSlide" Target="../notesSlides/notesSlide88.xml" /><Relationship Id="rId1" Type="http://schemas.openxmlformats.org/officeDocument/2006/relationships/slideLayout" Target="../slideLayouts/slideLayout268.xml" /><Relationship Id="rId4" Type="http://schemas.openxmlformats.org/officeDocument/2006/relationships/image" Target="../media/image168.png" 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 /><Relationship Id="rId2" Type="http://schemas.openxmlformats.org/officeDocument/2006/relationships/notesSlide" Target="../notesSlides/notesSlide89.xml" /><Relationship Id="rId1" Type="http://schemas.openxmlformats.org/officeDocument/2006/relationships/slideLayout" Target="../slideLayouts/slideLayout268.xml" /><Relationship Id="rId4" Type="http://schemas.openxmlformats.org/officeDocument/2006/relationships/image" Target="../media/image169.png" 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 /><Relationship Id="rId2" Type="http://schemas.openxmlformats.org/officeDocument/2006/relationships/notesSlide" Target="../notesSlides/notesSlide90.xml" /><Relationship Id="rId1" Type="http://schemas.openxmlformats.org/officeDocument/2006/relationships/slideLayout" Target="../slideLayouts/slideLayout268.xml" /><Relationship Id="rId4" Type="http://schemas.openxmlformats.org/officeDocument/2006/relationships/image" Target="../media/image171.png" 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 /><Relationship Id="rId2" Type="http://schemas.openxmlformats.org/officeDocument/2006/relationships/notesSlide" Target="../notesSlides/notesSlide91.xml" /><Relationship Id="rId1" Type="http://schemas.openxmlformats.org/officeDocument/2006/relationships/slideLayout" Target="../slideLayouts/slideLayout269.xml" /><Relationship Id="rId6" Type="http://schemas.openxmlformats.org/officeDocument/2006/relationships/image" Target="../media/image175.png" /><Relationship Id="rId5" Type="http://schemas.openxmlformats.org/officeDocument/2006/relationships/image" Target="../media/image174.png" /><Relationship Id="rId4" Type="http://schemas.openxmlformats.org/officeDocument/2006/relationships/image" Target="../media/image173.png" 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 /><Relationship Id="rId2" Type="http://schemas.openxmlformats.org/officeDocument/2006/relationships/notesSlide" Target="../notesSlides/notesSlide92.xml" /><Relationship Id="rId1" Type="http://schemas.openxmlformats.org/officeDocument/2006/relationships/slideLayout" Target="../slideLayouts/slideLayout268.xml" /><Relationship Id="rId5" Type="http://schemas.openxmlformats.org/officeDocument/2006/relationships/image" Target="../media/image178.png" /><Relationship Id="rId4" Type="http://schemas.openxmlformats.org/officeDocument/2006/relationships/image" Target="../media/image177.png" 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 /><Relationship Id="rId1" Type="http://schemas.openxmlformats.org/officeDocument/2006/relationships/slideLayout" Target="../slideLayouts/slideLayout268.xml" 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 /><Relationship Id="rId2" Type="http://schemas.openxmlformats.org/officeDocument/2006/relationships/notesSlide" Target="../notesSlides/notesSlide94.xml" /><Relationship Id="rId1" Type="http://schemas.openxmlformats.org/officeDocument/2006/relationships/slideLayout" Target="../slideLayouts/slideLayout270.xml" 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 /><Relationship Id="rId1" Type="http://schemas.openxmlformats.org/officeDocument/2006/relationships/slideLayout" Target="../slideLayouts/slideLayout270.xml" 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 /><Relationship Id="rId2" Type="http://schemas.openxmlformats.org/officeDocument/2006/relationships/notesSlide" Target="../notesSlides/notesSlide96.xml" /><Relationship Id="rId1" Type="http://schemas.openxmlformats.org/officeDocument/2006/relationships/slideLayout" Target="../slideLayouts/slideLayout18.xml" 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 /><Relationship Id="rId1" Type="http://schemas.openxmlformats.org/officeDocument/2006/relationships/slideLayout" Target="../slideLayouts/slideLayout18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1"/>
          <p:cNvSpPr txBox="1"/>
          <p:nvPr/>
        </p:nvSpPr>
        <p:spPr>
          <a:xfrm>
            <a:off x="838200" y="3380280"/>
            <a:ext cx="7875900" cy="206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br>
              <a:rPr lang="en-US"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AIML CZG565</a:t>
            </a:r>
            <a:endParaRPr sz="2400" b="1" i="0" u="none" strike="noStrike" cap="none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M3 : Linear Models for Regression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0" name="Google Shape;3200;p1"/>
          <p:cNvSpPr txBox="1"/>
          <p:nvPr/>
        </p:nvSpPr>
        <p:spPr>
          <a:xfrm>
            <a:off x="2267640" y="5410080"/>
            <a:ext cx="6266160" cy="53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800" dirty="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Neha Vinayak</a:t>
            </a:r>
            <a:r>
              <a:rPr lang="en-US" sz="1800" b="0" i="0" u="none" strike="noStrike" cap="none" dirty="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 dirty="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Course Faculty of </a:t>
            </a:r>
            <a:r>
              <a:rPr lang="en-US" sz="1800" b="0" i="0" u="none" strike="noStrike" cap="none" dirty="0" err="1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MTech</a:t>
            </a:r>
            <a:r>
              <a:rPr lang="en-US" sz="1800" b="0" i="0" u="none" strike="noStrike" cap="none" dirty="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 Cluster</a:t>
            </a:r>
            <a:endParaRPr sz="1800" b="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r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BITS – CSIS - WILP</a:t>
            </a:r>
            <a:endParaRPr sz="1800" b="0" i="0" u="none" strike="noStrike" cap="none" dirty="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6"/>
          <p:cNvSpPr txBox="1">
            <a:spLocks noGrp="1"/>
          </p:cNvSpPr>
          <p:nvPr>
            <p:ph type="title"/>
          </p:nvPr>
        </p:nvSpPr>
        <p:spPr>
          <a:xfrm>
            <a:off x="395536" y="422691"/>
            <a:ext cx="730066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Inductive Learning Hypothesis : Interpretation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6" name="Google Shape;3236;p6"/>
          <p:cNvSpPr txBox="1">
            <a:spLocks noGrp="1"/>
          </p:cNvSpPr>
          <p:nvPr>
            <p:ph type="body" idx="1"/>
          </p:nvPr>
        </p:nvSpPr>
        <p:spPr>
          <a:xfrm>
            <a:off x="152400" y="1371600"/>
            <a:ext cx="5726772" cy="5486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63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3237" name="Google Shape;3237;p6"/>
          <p:cNvSpPr txBox="1">
            <a:spLocks noGrp="1"/>
          </p:cNvSpPr>
          <p:nvPr>
            <p:ph type="sldNum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fld id="{00000000-1234-1234-1234-123412341234}" type="slidenum">
              <a:rPr lang="en-US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sz="16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38" name="Google Shape;3238;p6"/>
          <p:cNvSpPr/>
          <p:nvPr/>
        </p:nvSpPr>
        <p:spPr>
          <a:xfrm>
            <a:off x="6464280" y="1863363"/>
            <a:ext cx="154401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Classification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Regression</a:t>
            </a:r>
            <a:endParaRPr sz="1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239" name="Google Shape;3239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600" y="4058485"/>
            <a:ext cx="8724132" cy="1981372"/>
          </a:xfrm>
          <a:prstGeom prst="rect">
            <a:avLst/>
          </a:prstGeom>
          <a:noFill/>
          <a:ln>
            <a:noFill/>
          </a:ln>
        </p:spPr>
      </p:pic>
      <p:sp>
        <p:nvSpPr>
          <p:cNvPr id="3240" name="Google Shape;3240;p6"/>
          <p:cNvSpPr/>
          <p:nvPr/>
        </p:nvSpPr>
        <p:spPr>
          <a:xfrm>
            <a:off x="228600" y="2410243"/>
            <a:ext cx="7779692" cy="37645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7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Formal Representation: Interpretation</a:t>
            </a:r>
            <a:endParaRPr/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en-US" sz="2000">
                <a:solidFill>
                  <a:srgbClr val="C00000"/>
                </a:solidFill>
              </a:rPr>
              <a:t>Supervised Learning: Regression</a:t>
            </a:r>
            <a:endParaRPr sz="2000">
              <a:solidFill>
                <a:srgbClr val="C00000"/>
              </a:solidFill>
            </a:endParaRPr>
          </a:p>
        </p:txBody>
      </p:sp>
      <p:sp>
        <p:nvSpPr>
          <p:cNvPr id="3246" name="Google Shape;3246;p7"/>
          <p:cNvSpPr/>
          <p:nvPr/>
        </p:nvSpPr>
        <p:spPr>
          <a:xfrm>
            <a:off x="724925" y="1874376"/>
            <a:ext cx="7162800" cy="1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Given (</a:t>
            </a:r>
            <a:r>
              <a:rPr lang="en-US"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), (</a:t>
            </a:r>
            <a:r>
              <a:rPr lang="en-US"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), ..., (</a:t>
            </a:r>
            <a:r>
              <a:rPr lang="en-US"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 a function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to predict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given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endParaRPr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69900" marR="0" lvl="0" indent="0" algn="l" rtl="0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–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 real-valued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7" name="Google Shape;3247;p7"/>
          <p:cNvSpPr/>
          <p:nvPr/>
        </p:nvSpPr>
        <p:spPr>
          <a:xfrm>
            <a:off x="-45720" y="1430774"/>
            <a:ext cx="9372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1508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GOAL : Previously unseen records should be assigned a value as accurately as possible.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48" name="Google Shape;3248;p7"/>
          <p:cNvGrpSpPr/>
          <p:nvPr/>
        </p:nvGrpSpPr>
        <p:grpSpPr>
          <a:xfrm>
            <a:off x="304800" y="2819400"/>
            <a:ext cx="6189176" cy="3798330"/>
            <a:chOff x="1542025" y="2438402"/>
            <a:chExt cx="6189176" cy="3798330"/>
          </a:xfrm>
        </p:grpSpPr>
        <p:sp>
          <p:nvSpPr>
            <p:cNvPr id="3249" name="Google Shape;3249;p7"/>
            <p:cNvSpPr/>
            <p:nvPr/>
          </p:nvSpPr>
          <p:spPr>
            <a:xfrm>
              <a:off x="2394115" y="5202680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0" name="Google Shape;3250;p7"/>
            <p:cNvSpPr/>
            <p:nvPr/>
          </p:nvSpPr>
          <p:spPr>
            <a:xfrm>
              <a:off x="2394115" y="4897879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1" name="Google Shape;3251;p7"/>
            <p:cNvSpPr/>
            <p:nvPr/>
          </p:nvSpPr>
          <p:spPr>
            <a:xfrm>
              <a:off x="2394115" y="4593079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2" name="Google Shape;3252;p7"/>
            <p:cNvSpPr/>
            <p:nvPr/>
          </p:nvSpPr>
          <p:spPr>
            <a:xfrm>
              <a:off x="2394115" y="4275579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3" name="Google Shape;3253;p7"/>
            <p:cNvSpPr/>
            <p:nvPr/>
          </p:nvSpPr>
          <p:spPr>
            <a:xfrm>
              <a:off x="2394115" y="3970779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4" name="Google Shape;3254;p7"/>
            <p:cNvSpPr/>
            <p:nvPr/>
          </p:nvSpPr>
          <p:spPr>
            <a:xfrm>
              <a:off x="2394115" y="3665983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5" name="Google Shape;3255;p7"/>
            <p:cNvSpPr/>
            <p:nvPr/>
          </p:nvSpPr>
          <p:spPr>
            <a:xfrm>
              <a:off x="2394115" y="3361182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6" name="Google Shape;3256;p7"/>
            <p:cNvSpPr/>
            <p:nvPr/>
          </p:nvSpPr>
          <p:spPr>
            <a:xfrm>
              <a:off x="2394115" y="3056382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7" name="Google Shape;3257;p7"/>
            <p:cNvSpPr/>
            <p:nvPr/>
          </p:nvSpPr>
          <p:spPr>
            <a:xfrm>
              <a:off x="2394115" y="2742628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8" name="Google Shape;3258;p7"/>
            <p:cNvSpPr/>
            <p:nvPr/>
          </p:nvSpPr>
          <p:spPr>
            <a:xfrm>
              <a:off x="2394115" y="2742628"/>
              <a:ext cx="0" cy="2767330"/>
            </a:xfrm>
            <a:custGeom>
              <a:avLst/>
              <a:gdLst/>
              <a:ahLst/>
              <a:cxnLst/>
              <a:rect l="l" t="t" r="r" b="b"/>
              <a:pathLst>
                <a:path w="120000" h="2767329" extrusionOk="0">
                  <a:moveTo>
                    <a:pt x="0" y="2767181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9" name="Google Shape;3259;p7"/>
            <p:cNvSpPr/>
            <p:nvPr/>
          </p:nvSpPr>
          <p:spPr>
            <a:xfrm>
              <a:off x="2337689" y="5509810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0" name="Google Shape;3260;p7"/>
            <p:cNvSpPr/>
            <p:nvPr/>
          </p:nvSpPr>
          <p:spPr>
            <a:xfrm>
              <a:off x="2337689" y="5202680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1" name="Google Shape;3261;p7"/>
            <p:cNvSpPr/>
            <p:nvPr/>
          </p:nvSpPr>
          <p:spPr>
            <a:xfrm>
              <a:off x="2337689" y="4897879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2" name="Google Shape;3262;p7"/>
            <p:cNvSpPr/>
            <p:nvPr/>
          </p:nvSpPr>
          <p:spPr>
            <a:xfrm>
              <a:off x="2337689" y="4593079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3" name="Google Shape;3263;p7"/>
            <p:cNvSpPr/>
            <p:nvPr/>
          </p:nvSpPr>
          <p:spPr>
            <a:xfrm>
              <a:off x="2337689" y="4275579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4" name="Google Shape;3264;p7"/>
            <p:cNvSpPr/>
            <p:nvPr/>
          </p:nvSpPr>
          <p:spPr>
            <a:xfrm>
              <a:off x="2337689" y="3970779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5" name="Google Shape;3265;p7"/>
            <p:cNvSpPr/>
            <p:nvPr/>
          </p:nvSpPr>
          <p:spPr>
            <a:xfrm>
              <a:off x="2337689" y="3665983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6" name="Google Shape;3266;p7"/>
            <p:cNvSpPr/>
            <p:nvPr/>
          </p:nvSpPr>
          <p:spPr>
            <a:xfrm>
              <a:off x="2337689" y="3361182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7" name="Google Shape;3267;p7"/>
            <p:cNvSpPr/>
            <p:nvPr/>
          </p:nvSpPr>
          <p:spPr>
            <a:xfrm>
              <a:off x="2337689" y="3056382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8" name="Google Shape;3268;p7"/>
            <p:cNvSpPr/>
            <p:nvPr/>
          </p:nvSpPr>
          <p:spPr>
            <a:xfrm>
              <a:off x="2337689" y="2742628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9" name="Google Shape;3269;p7"/>
            <p:cNvSpPr/>
            <p:nvPr/>
          </p:nvSpPr>
          <p:spPr>
            <a:xfrm>
              <a:off x="2394115" y="5509811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0" name="Google Shape;3270;p7"/>
            <p:cNvSpPr/>
            <p:nvPr/>
          </p:nvSpPr>
          <p:spPr>
            <a:xfrm>
              <a:off x="2394115" y="5509811"/>
              <a:ext cx="0" cy="56515"/>
            </a:xfrm>
            <a:custGeom>
              <a:avLst/>
              <a:gdLst/>
              <a:ahLst/>
              <a:cxnLst/>
              <a:rect l="l" t="t" r="r" b="b"/>
              <a:pathLst>
                <a:path w="120000" h="56514" extrusionOk="0">
                  <a:moveTo>
                    <a:pt x="0" y="0"/>
                  </a:moveTo>
                  <a:lnTo>
                    <a:pt x="0" y="5643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1" name="Google Shape;3271;p7"/>
            <p:cNvSpPr/>
            <p:nvPr/>
          </p:nvSpPr>
          <p:spPr>
            <a:xfrm>
              <a:off x="3378196" y="5509811"/>
              <a:ext cx="0" cy="56515"/>
            </a:xfrm>
            <a:custGeom>
              <a:avLst/>
              <a:gdLst/>
              <a:ahLst/>
              <a:cxnLst/>
              <a:rect l="l" t="t" r="r" b="b"/>
              <a:pathLst>
                <a:path w="120000" h="56514" extrusionOk="0">
                  <a:moveTo>
                    <a:pt x="0" y="0"/>
                  </a:moveTo>
                  <a:lnTo>
                    <a:pt x="0" y="5643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2" name="Google Shape;3272;p7"/>
            <p:cNvSpPr/>
            <p:nvPr/>
          </p:nvSpPr>
          <p:spPr>
            <a:xfrm>
              <a:off x="4368796" y="5509811"/>
              <a:ext cx="0" cy="56515"/>
            </a:xfrm>
            <a:custGeom>
              <a:avLst/>
              <a:gdLst/>
              <a:ahLst/>
              <a:cxnLst/>
              <a:rect l="l" t="t" r="r" b="b"/>
              <a:pathLst>
                <a:path w="120000" h="56514" extrusionOk="0">
                  <a:moveTo>
                    <a:pt x="0" y="0"/>
                  </a:moveTo>
                  <a:lnTo>
                    <a:pt x="0" y="5643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3" name="Google Shape;3273;p7"/>
            <p:cNvSpPr/>
            <p:nvPr/>
          </p:nvSpPr>
          <p:spPr>
            <a:xfrm>
              <a:off x="5346696" y="5509811"/>
              <a:ext cx="0" cy="56515"/>
            </a:xfrm>
            <a:custGeom>
              <a:avLst/>
              <a:gdLst/>
              <a:ahLst/>
              <a:cxnLst/>
              <a:rect l="l" t="t" r="r" b="b"/>
              <a:pathLst>
                <a:path w="120000" h="56514" extrusionOk="0">
                  <a:moveTo>
                    <a:pt x="0" y="0"/>
                  </a:moveTo>
                  <a:lnTo>
                    <a:pt x="0" y="5643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4" name="Google Shape;3274;p7"/>
            <p:cNvSpPr/>
            <p:nvPr/>
          </p:nvSpPr>
          <p:spPr>
            <a:xfrm>
              <a:off x="6337297" y="5509811"/>
              <a:ext cx="0" cy="56515"/>
            </a:xfrm>
            <a:custGeom>
              <a:avLst/>
              <a:gdLst/>
              <a:ahLst/>
              <a:cxnLst/>
              <a:rect l="l" t="t" r="r" b="b"/>
              <a:pathLst>
                <a:path w="120000" h="56514" extrusionOk="0">
                  <a:moveTo>
                    <a:pt x="0" y="0"/>
                  </a:moveTo>
                  <a:lnTo>
                    <a:pt x="0" y="5643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5" name="Google Shape;3275;p7"/>
            <p:cNvSpPr/>
            <p:nvPr/>
          </p:nvSpPr>
          <p:spPr>
            <a:xfrm>
              <a:off x="7322308" y="5509811"/>
              <a:ext cx="0" cy="56515"/>
            </a:xfrm>
            <a:custGeom>
              <a:avLst/>
              <a:gdLst/>
              <a:ahLst/>
              <a:cxnLst/>
              <a:rect l="l" t="t" r="r" b="b"/>
              <a:pathLst>
                <a:path w="120000" h="56514" extrusionOk="0">
                  <a:moveTo>
                    <a:pt x="0" y="0"/>
                  </a:moveTo>
                  <a:lnTo>
                    <a:pt x="0" y="5643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6" name="Google Shape;3276;p7"/>
            <p:cNvSpPr/>
            <p:nvPr/>
          </p:nvSpPr>
          <p:spPr>
            <a:xfrm>
              <a:off x="3162300" y="31960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7" name="Google Shape;3277;p7"/>
            <p:cNvSpPr/>
            <p:nvPr/>
          </p:nvSpPr>
          <p:spPr>
            <a:xfrm>
              <a:off x="3263900" y="30055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8" name="Google Shape;3278;p7"/>
            <p:cNvSpPr/>
            <p:nvPr/>
          </p:nvSpPr>
          <p:spPr>
            <a:xfrm>
              <a:off x="3352800" y="31833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9" name="Google Shape;3279;p7"/>
            <p:cNvSpPr/>
            <p:nvPr/>
          </p:nvSpPr>
          <p:spPr>
            <a:xfrm>
              <a:off x="3454400" y="31198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0" name="Google Shape;3280;p7"/>
            <p:cNvSpPr/>
            <p:nvPr/>
          </p:nvSpPr>
          <p:spPr>
            <a:xfrm>
              <a:off x="3556000" y="31071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1" name="Google Shape;3281;p7"/>
            <p:cNvSpPr/>
            <p:nvPr/>
          </p:nvSpPr>
          <p:spPr>
            <a:xfrm>
              <a:off x="3657600" y="32087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2" name="Google Shape;3282;p7"/>
            <p:cNvSpPr/>
            <p:nvPr/>
          </p:nvSpPr>
          <p:spPr>
            <a:xfrm>
              <a:off x="3746500" y="32849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3" name="Google Shape;3283;p7"/>
            <p:cNvSpPr/>
            <p:nvPr/>
          </p:nvSpPr>
          <p:spPr>
            <a:xfrm>
              <a:off x="3848100" y="30944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4" name="Google Shape;3284;p7"/>
            <p:cNvSpPr/>
            <p:nvPr/>
          </p:nvSpPr>
          <p:spPr>
            <a:xfrm>
              <a:off x="3949700" y="31198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5" name="Google Shape;3285;p7"/>
            <p:cNvSpPr/>
            <p:nvPr/>
          </p:nvSpPr>
          <p:spPr>
            <a:xfrm>
              <a:off x="4051300" y="31071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6" name="Google Shape;3286;p7"/>
            <p:cNvSpPr/>
            <p:nvPr/>
          </p:nvSpPr>
          <p:spPr>
            <a:xfrm>
              <a:off x="4140200" y="32468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7" name="Google Shape;3287;p7"/>
            <p:cNvSpPr/>
            <p:nvPr/>
          </p:nvSpPr>
          <p:spPr>
            <a:xfrm>
              <a:off x="4241800" y="35008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8" name="Google Shape;3288;p7"/>
            <p:cNvSpPr/>
            <p:nvPr/>
          </p:nvSpPr>
          <p:spPr>
            <a:xfrm>
              <a:off x="4343400" y="33992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9" name="Google Shape;3289;p7"/>
            <p:cNvSpPr/>
            <p:nvPr/>
          </p:nvSpPr>
          <p:spPr>
            <a:xfrm>
              <a:off x="4445000" y="30944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0" name="Google Shape;3290;p7"/>
            <p:cNvSpPr/>
            <p:nvPr/>
          </p:nvSpPr>
          <p:spPr>
            <a:xfrm>
              <a:off x="4546600" y="34119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1" name="Google Shape;3291;p7"/>
            <p:cNvSpPr/>
            <p:nvPr/>
          </p:nvSpPr>
          <p:spPr>
            <a:xfrm>
              <a:off x="4635500" y="32087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2" name="Google Shape;3292;p7"/>
            <p:cNvSpPr/>
            <p:nvPr/>
          </p:nvSpPr>
          <p:spPr>
            <a:xfrm>
              <a:off x="4737100" y="35262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3" name="Google Shape;3293;p7"/>
            <p:cNvSpPr/>
            <p:nvPr/>
          </p:nvSpPr>
          <p:spPr>
            <a:xfrm>
              <a:off x="4838700" y="29928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4" name="Google Shape;3294;p7"/>
            <p:cNvSpPr/>
            <p:nvPr/>
          </p:nvSpPr>
          <p:spPr>
            <a:xfrm>
              <a:off x="4940300" y="33484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5" name="Google Shape;3295;p7"/>
            <p:cNvSpPr/>
            <p:nvPr/>
          </p:nvSpPr>
          <p:spPr>
            <a:xfrm>
              <a:off x="5029200" y="33992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6" name="Google Shape;3296;p7"/>
            <p:cNvSpPr/>
            <p:nvPr/>
          </p:nvSpPr>
          <p:spPr>
            <a:xfrm>
              <a:off x="5130800" y="35008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7" name="Google Shape;3297;p7"/>
            <p:cNvSpPr/>
            <p:nvPr/>
          </p:nvSpPr>
          <p:spPr>
            <a:xfrm>
              <a:off x="5232400" y="34754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8" name="Google Shape;3298;p7"/>
            <p:cNvSpPr/>
            <p:nvPr/>
          </p:nvSpPr>
          <p:spPr>
            <a:xfrm>
              <a:off x="5334000" y="33357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9" name="Google Shape;3299;p7"/>
            <p:cNvSpPr/>
            <p:nvPr/>
          </p:nvSpPr>
          <p:spPr>
            <a:xfrm>
              <a:off x="5422900" y="35770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0" name="Google Shape;3300;p7"/>
            <p:cNvSpPr/>
            <p:nvPr/>
          </p:nvSpPr>
          <p:spPr>
            <a:xfrm>
              <a:off x="5524500" y="35262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1" name="Google Shape;3301;p7"/>
            <p:cNvSpPr/>
            <p:nvPr/>
          </p:nvSpPr>
          <p:spPr>
            <a:xfrm>
              <a:off x="5626100" y="35516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2" name="Google Shape;3302;p7"/>
            <p:cNvSpPr/>
            <p:nvPr/>
          </p:nvSpPr>
          <p:spPr>
            <a:xfrm>
              <a:off x="5727700" y="37040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3" name="Google Shape;3303;p7"/>
            <p:cNvSpPr/>
            <p:nvPr/>
          </p:nvSpPr>
          <p:spPr>
            <a:xfrm>
              <a:off x="5816600" y="35897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4" name="Google Shape;3304;p7"/>
            <p:cNvSpPr/>
            <p:nvPr/>
          </p:nvSpPr>
          <p:spPr>
            <a:xfrm>
              <a:off x="5918200" y="40977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5" name="Google Shape;3305;p7"/>
            <p:cNvSpPr/>
            <p:nvPr/>
          </p:nvSpPr>
          <p:spPr>
            <a:xfrm>
              <a:off x="6019800" y="39707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6" name="Google Shape;3306;p7"/>
            <p:cNvSpPr/>
            <p:nvPr/>
          </p:nvSpPr>
          <p:spPr>
            <a:xfrm>
              <a:off x="6121400" y="37675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7" name="Google Shape;3307;p7"/>
            <p:cNvSpPr/>
            <p:nvPr/>
          </p:nvSpPr>
          <p:spPr>
            <a:xfrm>
              <a:off x="6210300" y="39072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8" name="Google Shape;3308;p7"/>
            <p:cNvSpPr/>
            <p:nvPr/>
          </p:nvSpPr>
          <p:spPr>
            <a:xfrm>
              <a:off x="6311900" y="39961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9" name="Google Shape;3309;p7"/>
            <p:cNvSpPr/>
            <p:nvPr/>
          </p:nvSpPr>
          <p:spPr>
            <a:xfrm>
              <a:off x="6413500" y="43009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0" name="Google Shape;3310;p7"/>
            <p:cNvSpPr/>
            <p:nvPr/>
          </p:nvSpPr>
          <p:spPr>
            <a:xfrm>
              <a:off x="3235325" y="3237357"/>
              <a:ext cx="101600" cy="101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1" name="Google Shape;3311;p7"/>
            <p:cNvSpPr/>
            <p:nvPr/>
          </p:nvSpPr>
          <p:spPr>
            <a:xfrm>
              <a:off x="3235325" y="32373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2" name="Google Shape;3312;p7"/>
            <p:cNvSpPr/>
            <p:nvPr/>
          </p:nvSpPr>
          <p:spPr>
            <a:xfrm>
              <a:off x="3336925" y="30468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3" name="Google Shape;3313;p7"/>
            <p:cNvSpPr/>
            <p:nvPr/>
          </p:nvSpPr>
          <p:spPr>
            <a:xfrm>
              <a:off x="3336925" y="30468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4" name="Google Shape;3314;p7"/>
            <p:cNvSpPr/>
            <p:nvPr/>
          </p:nvSpPr>
          <p:spPr>
            <a:xfrm>
              <a:off x="3425825" y="32246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5" name="Google Shape;3315;p7"/>
            <p:cNvSpPr/>
            <p:nvPr/>
          </p:nvSpPr>
          <p:spPr>
            <a:xfrm>
              <a:off x="3425825" y="32246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6" name="Google Shape;3316;p7"/>
            <p:cNvSpPr/>
            <p:nvPr/>
          </p:nvSpPr>
          <p:spPr>
            <a:xfrm>
              <a:off x="3527425" y="31611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7" name="Google Shape;3317;p7"/>
            <p:cNvSpPr/>
            <p:nvPr/>
          </p:nvSpPr>
          <p:spPr>
            <a:xfrm>
              <a:off x="3527425" y="31611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8" name="Google Shape;3318;p7"/>
            <p:cNvSpPr/>
            <p:nvPr/>
          </p:nvSpPr>
          <p:spPr>
            <a:xfrm>
              <a:off x="3629025" y="31484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9" name="Google Shape;3319;p7"/>
            <p:cNvSpPr/>
            <p:nvPr/>
          </p:nvSpPr>
          <p:spPr>
            <a:xfrm>
              <a:off x="3629025" y="31484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0" name="Google Shape;3320;p7"/>
            <p:cNvSpPr/>
            <p:nvPr/>
          </p:nvSpPr>
          <p:spPr>
            <a:xfrm>
              <a:off x="3730625" y="32500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1" name="Google Shape;3321;p7"/>
            <p:cNvSpPr/>
            <p:nvPr/>
          </p:nvSpPr>
          <p:spPr>
            <a:xfrm>
              <a:off x="3730625" y="32500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2" name="Google Shape;3322;p7"/>
            <p:cNvSpPr/>
            <p:nvPr/>
          </p:nvSpPr>
          <p:spPr>
            <a:xfrm>
              <a:off x="3819525" y="33262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3" name="Google Shape;3323;p7"/>
            <p:cNvSpPr/>
            <p:nvPr/>
          </p:nvSpPr>
          <p:spPr>
            <a:xfrm>
              <a:off x="3819525" y="33262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4" name="Google Shape;3324;p7"/>
            <p:cNvSpPr/>
            <p:nvPr/>
          </p:nvSpPr>
          <p:spPr>
            <a:xfrm>
              <a:off x="3921125" y="31357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5" name="Google Shape;3325;p7"/>
            <p:cNvSpPr/>
            <p:nvPr/>
          </p:nvSpPr>
          <p:spPr>
            <a:xfrm>
              <a:off x="3921125" y="31357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6" name="Google Shape;3326;p7"/>
            <p:cNvSpPr/>
            <p:nvPr/>
          </p:nvSpPr>
          <p:spPr>
            <a:xfrm>
              <a:off x="4022725" y="31611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7" name="Google Shape;3327;p7"/>
            <p:cNvSpPr/>
            <p:nvPr/>
          </p:nvSpPr>
          <p:spPr>
            <a:xfrm>
              <a:off x="4022725" y="31611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8" name="Google Shape;3328;p7"/>
            <p:cNvSpPr/>
            <p:nvPr/>
          </p:nvSpPr>
          <p:spPr>
            <a:xfrm>
              <a:off x="4124325" y="31484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9" name="Google Shape;3329;p7"/>
            <p:cNvSpPr/>
            <p:nvPr/>
          </p:nvSpPr>
          <p:spPr>
            <a:xfrm>
              <a:off x="4124325" y="31484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0" name="Google Shape;3330;p7"/>
            <p:cNvSpPr/>
            <p:nvPr/>
          </p:nvSpPr>
          <p:spPr>
            <a:xfrm>
              <a:off x="4213225" y="32881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1" name="Google Shape;3331;p7"/>
            <p:cNvSpPr/>
            <p:nvPr/>
          </p:nvSpPr>
          <p:spPr>
            <a:xfrm>
              <a:off x="4213225" y="32881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2" name="Google Shape;3332;p7"/>
            <p:cNvSpPr/>
            <p:nvPr/>
          </p:nvSpPr>
          <p:spPr>
            <a:xfrm>
              <a:off x="4314825" y="35421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3" name="Google Shape;3333;p7"/>
            <p:cNvSpPr/>
            <p:nvPr/>
          </p:nvSpPr>
          <p:spPr>
            <a:xfrm>
              <a:off x="4314825" y="35421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4" name="Google Shape;3334;p7"/>
            <p:cNvSpPr/>
            <p:nvPr/>
          </p:nvSpPr>
          <p:spPr>
            <a:xfrm>
              <a:off x="4416425" y="34405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5" name="Google Shape;3335;p7"/>
            <p:cNvSpPr/>
            <p:nvPr/>
          </p:nvSpPr>
          <p:spPr>
            <a:xfrm>
              <a:off x="4416425" y="34405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6" name="Google Shape;3336;p7"/>
            <p:cNvSpPr/>
            <p:nvPr/>
          </p:nvSpPr>
          <p:spPr>
            <a:xfrm>
              <a:off x="4518025" y="31357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7" name="Google Shape;3337;p7"/>
            <p:cNvSpPr/>
            <p:nvPr/>
          </p:nvSpPr>
          <p:spPr>
            <a:xfrm>
              <a:off x="4518025" y="31357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8" name="Google Shape;3338;p7"/>
            <p:cNvSpPr/>
            <p:nvPr/>
          </p:nvSpPr>
          <p:spPr>
            <a:xfrm>
              <a:off x="4619625" y="34532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9" name="Google Shape;3339;p7"/>
            <p:cNvSpPr/>
            <p:nvPr/>
          </p:nvSpPr>
          <p:spPr>
            <a:xfrm>
              <a:off x="4619625" y="34532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0" name="Google Shape;3340;p7"/>
            <p:cNvSpPr/>
            <p:nvPr/>
          </p:nvSpPr>
          <p:spPr>
            <a:xfrm>
              <a:off x="4708525" y="32500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1" name="Google Shape;3341;p7"/>
            <p:cNvSpPr/>
            <p:nvPr/>
          </p:nvSpPr>
          <p:spPr>
            <a:xfrm>
              <a:off x="4708525" y="32500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2" name="Google Shape;3342;p7"/>
            <p:cNvSpPr/>
            <p:nvPr/>
          </p:nvSpPr>
          <p:spPr>
            <a:xfrm>
              <a:off x="4810125" y="35675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3" name="Google Shape;3343;p7"/>
            <p:cNvSpPr/>
            <p:nvPr/>
          </p:nvSpPr>
          <p:spPr>
            <a:xfrm>
              <a:off x="4810125" y="35675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4" name="Google Shape;3344;p7"/>
            <p:cNvSpPr/>
            <p:nvPr/>
          </p:nvSpPr>
          <p:spPr>
            <a:xfrm>
              <a:off x="4911725" y="30341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5" name="Google Shape;3345;p7"/>
            <p:cNvSpPr/>
            <p:nvPr/>
          </p:nvSpPr>
          <p:spPr>
            <a:xfrm>
              <a:off x="4911725" y="30341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6" name="Google Shape;3346;p7"/>
            <p:cNvSpPr/>
            <p:nvPr/>
          </p:nvSpPr>
          <p:spPr>
            <a:xfrm>
              <a:off x="5013325" y="33897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7" name="Google Shape;3347;p7"/>
            <p:cNvSpPr/>
            <p:nvPr/>
          </p:nvSpPr>
          <p:spPr>
            <a:xfrm>
              <a:off x="5013325" y="33897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8" name="Google Shape;3348;p7"/>
            <p:cNvSpPr/>
            <p:nvPr/>
          </p:nvSpPr>
          <p:spPr>
            <a:xfrm>
              <a:off x="5102225" y="34405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9" name="Google Shape;3349;p7"/>
            <p:cNvSpPr/>
            <p:nvPr/>
          </p:nvSpPr>
          <p:spPr>
            <a:xfrm>
              <a:off x="5102225" y="34405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0" name="Google Shape;3350;p7"/>
            <p:cNvSpPr/>
            <p:nvPr/>
          </p:nvSpPr>
          <p:spPr>
            <a:xfrm>
              <a:off x="5203825" y="35421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1" name="Google Shape;3351;p7"/>
            <p:cNvSpPr/>
            <p:nvPr/>
          </p:nvSpPr>
          <p:spPr>
            <a:xfrm>
              <a:off x="5203825" y="35421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2" name="Google Shape;3352;p7"/>
            <p:cNvSpPr/>
            <p:nvPr/>
          </p:nvSpPr>
          <p:spPr>
            <a:xfrm>
              <a:off x="5305425" y="35167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3" name="Google Shape;3353;p7"/>
            <p:cNvSpPr/>
            <p:nvPr/>
          </p:nvSpPr>
          <p:spPr>
            <a:xfrm>
              <a:off x="5305425" y="35167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4" name="Google Shape;3354;p7"/>
            <p:cNvSpPr/>
            <p:nvPr/>
          </p:nvSpPr>
          <p:spPr>
            <a:xfrm>
              <a:off x="5407025" y="33770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5" name="Google Shape;3355;p7"/>
            <p:cNvSpPr/>
            <p:nvPr/>
          </p:nvSpPr>
          <p:spPr>
            <a:xfrm>
              <a:off x="5407025" y="33770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6" name="Google Shape;3356;p7"/>
            <p:cNvSpPr/>
            <p:nvPr/>
          </p:nvSpPr>
          <p:spPr>
            <a:xfrm>
              <a:off x="5495925" y="36183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7" name="Google Shape;3357;p7"/>
            <p:cNvSpPr/>
            <p:nvPr/>
          </p:nvSpPr>
          <p:spPr>
            <a:xfrm>
              <a:off x="5495925" y="36183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8" name="Google Shape;3358;p7"/>
            <p:cNvSpPr/>
            <p:nvPr/>
          </p:nvSpPr>
          <p:spPr>
            <a:xfrm>
              <a:off x="5597525" y="35675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9" name="Google Shape;3359;p7"/>
            <p:cNvSpPr/>
            <p:nvPr/>
          </p:nvSpPr>
          <p:spPr>
            <a:xfrm>
              <a:off x="5597525" y="35675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0" name="Google Shape;3360;p7"/>
            <p:cNvSpPr/>
            <p:nvPr/>
          </p:nvSpPr>
          <p:spPr>
            <a:xfrm>
              <a:off x="5699125" y="35929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1" name="Google Shape;3361;p7"/>
            <p:cNvSpPr/>
            <p:nvPr/>
          </p:nvSpPr>
          <p:spPr>
            <a:xfrm>
              <a:off x="5699125" y="35929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2" name="Google Shape;3362;p7"/>
            <p:cNvSpPr/>
            <p:nvPr/>
          </p:nvSpPr>
          <p:spPr>
            <a:xfrm>
              <a:off x="5800725" y="3631057"/>
              <a:ext cx="190500" cy="215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3" name="Google Shape;3363;p7"/>
            <p:cNvSpPr/>
            <p:nvPr/>
          </p:nvSpPr>
          <p:spPr>
            <a:xfrm>
              <a:off x="5800725" y="37453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4" name="Google Shape;3364;p7"/>
            <p:cNvSpPr/>
            <p:nvPr/>
          </p:nvSpPr>
          <p:spPr>
            <a:xfrm>
              <a:off x="5889625" y="36310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5" name="Google Shape;3365;p7"/>
            <p:cNvSpPr/>
            <p:nvPr/>
          </p:nvSpPr>
          <p:spPr>
            <a:xfrm>
              <a:off x="5991225" y="41390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6" name="Google Shape;3366;p7"/>
            <p:cNvSpPr/>
            <p:nvPr/>
          </p:nvSpPr>
          <p:spPr>
            <a:xfrm>
              <a:off x="5991225" y="41390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7" name="Google Shape;3367;p7"/>
            <p:cNvSpPr/>
            <p:nvPr/>
          </p:nvSpPr>
          <p:spPr>
            <a:xfrm>
              <a:off x="6092825" y="40120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8" name="Google Shape;3368;p7"/>
            <p:cNvSpPr/>
            <p:nvPr/>
          </p:nvSpPr>
          <p:spPr>
            <a:xfrm>
              <a:off x="6092825" y="40120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9" name="Google Shape;3369;p7"/>
            <p:cNvSpPr/>
            <p:nvPr/>
          </p:nvSpPr>
          <p:spPr>
            <a:xfrm>
              <a:off x="6194425" y="38088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0" name="Google Shape;3370;p7"/>
            <p:cNvSpPr/>
            <p:nvPr/>
          </p:nvSpPr>
          <p:spPr>
            <a:xfrm>
              <a:off x="6194425" y="38088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1" name="Google Shape;3371;p7"/>
            <p:cNvSpPr/>
            <p:nvPr/>
          </p:nvSpPr>
          <p:spPr>
            <a:xfrm>
              <a:off x="6283325" y="39485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2" name="Google Shape;3372;p7"/>
            <p:cNvSpPr/>
            <p:nvPr/>
          </p:nvSpPr>
          <p:spPr>
            <a:xfrm>
              <a:off x="6283325" y="39485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3" name="Google Shape;3373;p7"/>
            <p:cNvSpPr/>
            <p:nvPr/>
          </p:nvSpPr>
          <p:spPr>
            <a:xfrm>
              <a:off x="6384925" y="40374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4" name="Google Shape;3374;p7"/>
            <p:cNvSpPr/>
            <p:nvPr/>
          </p:nvSpPr>
          <p:spPr>
            <a:xfrm>
              <a:off x="6384925" y="40374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5" name="Google Shape;3375;p7"/>
            <p:cNvSpPr/>
            <p:nvPr/>
          </p:nvSpPr>
          <p:spPr>
            <a:xfrm>
              <a:off x="6486525" y="43422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6" name="Google Shape;3376;p7"/>
            <p:cNvSpPr/>
            <p:nvPr/>
          </p:nvSpPr>
          <p:spPr>
            <a:xfrm>
              <a:off x="6486525" y="43422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7" name="Google Shape;3377;p7"/>
            <p:cNvSpPr txBox="1"/>
            <p:nvPr/>
          </p:nvSpPr>
          <p:spPr>
            <a:xfrm>
              <a:off x="2126360" y="2514600"/>
              <a:ext cx="1446530" cy="33216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06675" rIns="0" bIns="0" anchor="t" anchorCtr="0">
              <a:no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9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 marR="0" lvl="0" indent="0" algn="l" rtl="0">
                <a:lnSpc>
                  <a:spcPct val="100000"/>
                </a:lnSpc>
                <a:spcBef>
                  <a:spcPts val="74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 marR="0" lvl="0" indent="0" algn="l" rtl="0">
                <a:lnSpc>
                  <a:spcPct val="100000"/>
                </a:lnSpc>
                <a:spcBef>
                  <a:spcPts val="74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 marR="0" lvl="0" indent="0" algn="l" rtl="0">
                <a:lnSpc>
                  <a:spcPct val="100000"/>
                </a:lnSpc>
                <a:spcBef>
                  <a:spcPts val="74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 marR="0" lvl="0" indent="0" algn="l" rtl="0">
                <a:lnSpc>
                  <a:spcPct val="100000"/>
                </a:lnSpc>
                <a:spcBef>
                  <a:spcPts val="745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 marR="0" lvl="0" indent="0" algn="l" rtl="0">
                <a:lnSpc>
                  <a:spcPct val="100000"/>
                </a:lnSpc>
                <a:spcBef>
                  <a:spcPts val="74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 marR="0" lvl="0" indent="0" algn="l" rtl="0">
                <a:lnSpc>
                  <a:spcPct val="100000"/>
                </a:lnSpc>
                <a:spcBef>
                  <a:spcPts val="74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 marR="0" lvl="0" indent="0" algn="l" rtl="0">
                <a:lnSpc>
                  <a:spcPct val="100000"/>
                </a:lnSpc>
                <a:spcBef>
                  <a:spcPts val="74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 marR="0" lvl="0" indent="0" algn="l" rtl="0">
                <a:lnSpc>
                  <a:spcPct val="100000"/>
                </a:lnSpc>
                <a:spcBef>
                  <a:spcPts val="74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 marR="0" lvl="0" indent="0" algn="l" rtl="0">
                <a:lnSpc>
                  <a:spcPct val="100000"/>
                </a:lnSpc>
                <a:spcBef>
                  <a:spcPts val="745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86995" marR="0" lvl="0" indent="0" algn="l" rtl="0">
                <a:lnSpc>
                  <a:spcPct val="100000"/>
                </a:lnSpc>
                <a:spcBef>
                  <a:spcPts val="6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1970	1980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78" name="Google Shape;3378;p7"/>
            <p:cNvSpPr txBox="1"/>
            <p:nvPr/>
          </p:nvSpPr>
          <p:spPr>
            <a:xfrm>
              <a:off x="4172473" y="5559882"/>
              <a:ext cx="704328" cy="32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no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1990	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79" name="Google Shape;3379;p7"/>
            <p:cNvSpPr txBox="1"/>
            <p:nvPr/>
          </p:nvSpPr>
          <p:spPr>
            <a:xfrm>
              <a:off x="6143780" y="5597282"/>
              <a:ext cx="6018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no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2010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80" name="Google Shape;3380;p7"/>
            <p:cNvSpPr txBox="1"/>
            <p:nvPr/>
          </p:nvSpPr>
          <p:spPr>
            <a:xfrm>
              <a:off x="7129401" y="5597282"/>
              <a:ext cx="6018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no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2020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81" name="Google Shape;3381;p7"/>
            <p:cNvSpPr txBox="1"/>
            <p:nvPr/>
          </p:nvSpPr>
          <p:spPr>
            <a:xfrm rot="-5400000">
              <a:off x="38113" y="3942314"/>
              <a:ext cx="3466224" cy="45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50" rIns="0" bIns="0" anchor="t" anchorCtr="0">
              <a:noAutofit/>
            </a:bodyPr>
            <a:lstStyle/>
            <a:p>
              <a:pPr marL="527050" marR="5080" lvl="0" indent="-514985" algn="l" rtl="0">
                <a:lnSpc>
                  <a:spcPct val="10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September Arctic Sea Ice Extent  (1,000,000 sq km)</a:t>
              </a:r>
              <a:endPara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86" name="Google Shape;3386;p7"/>
            <p:cNvSpPr txBox="1"/>
            <p:nvPr/>
          </p:nvSpPr>
          <p:spPr>
            <a:xfrm>
              <a:off x="5181600" y="5583682"/>
              <a:ext cx="6018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no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2000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87" name="Google Shape;3387;p7"/>
            <p:cNvSpPr txBox="1"/>
            <p:nvPr/>
          </p:nvSpPr>
          <p:spPr>
            <a:xfrm>
              <a:off x="4267200" y="5867400"/>
              <a:ext cx="153567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Year Number</a:t>
              </a:r>
              <a:endPara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4CE2C45-43B6-C601-2C60-2E77A36E09B1}"/>
                  </a:ext>
                </a:extLst>
              </p14:cNvPr>
              <p14:cNvContentPartPr/>
              <p14:nvPr/>
            </p14:nvContentPartPr>
            <p14:xfrm>
              <a:off x="132840" y="2957400"/>
              <a:ext cx="7794360" cy="3601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4CE2C45-43B6-C601-2C60-2E77A36E09B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3480" y="2948040"/>
                <a:ext cx="7813080" cy="3619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7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Formal Representation: Interpretation</a:t>
            </a:r>
            <a:endParaRPr/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en-US" sz="2000">
                <a:solidFill>
                  <a:srgbClr val="C00000"/>
                </a:solidFill>
              </a:rPr>
              <a:t>Supervised Learning: Regression</a:t>
            </a:r>
            <a:endParaRPr sz="2000">
              <a:solidFill>
                <a:srgbClr val="C00000"/>
              </a:solidFill>
            </a:endParaRPr>
          </a:p>
        </p:txBody>
      </p:sp>
      <p:sp>
        <p:nvSpPr>
          <p:cNvPr id="3246" name="Google Shape;3246;p7"/>
          <p:cNvSpPr/>
          <p:nvPr/>
        </p:nvSpPr>
        <p:spPr>
          <a:xfrm>
            <a:off x="724925" y="1874376"/>
            <a:ext cx="7162800" cy="1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Given (</a:t>
            </a:r>
            <a:r>
              <a:rPr lang="en-US"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), (</a:t>
            </a:r>
            <a:r>
              <a:rPr lang="en-US"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), ..., (</a:t>
            </a:r>
            <a:r>
              <a:rPr lang="en-US"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 a function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to predict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given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endParaRPr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69900" marR="0" lvl="0" indent="0" algn="l" rtl="0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–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 real-valued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7" name="Google Shape;3247;p7"/>
          <p:cNvSpPr/>
          <p:nvPr/>
        </p:nvSpPr>
        <p:spPr>
          <a:xfrm>
            <a:off x="-45720" y="1430774"/>
            <a:ext cx="9372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1508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GOAL : Previously unseen records should be assigned a value as accurately as possible.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48" name="Google Shape;3248;p7"/>
          <p:cNvGrpSpPr/>
          <p:nvPr/>
        </p:nvGrpSpPr>
        <p:grpSpPr>
          <a:xfrm>
            <a:off x="304800" y="2819400"/>
            <a:ext cx="6189176" cy="3798330"/>
            <a:chOff x="1542025" y="2438402"/>
            <a:chExt cx="6189176" cy="3798330"/>
          </a:xfrm>
        </p:grpSpPr>
        <p:sp>
          <p:nvSpPr>
            <p:cNvPr id="3249" name="Google Shape;3249;p7"/>
            <p:cNvSpPr/>
            <p:nvPr/>
          </p:nvSpPr>
          <p:spPr>
            <a:xfrm>
              <a:off x="2394115" y="5202680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0" name="Google Shape;3250;p7"/>
            <p:cNvSpPr/>
            <p:nvPr/>
          </p:nvSpPr>
          <p:spPr>
            <a:xfrm>
              <a:off x="2394115" y="4897879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1" name="Google Shape;3251;p7"/>
            <p:cNvSpPr/>
            <p:nvPr/>
          </p:nvSpPr>
          <p:spPr>
            <a:xfrm>
              <a:off x="2394115" y="4593079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2" name="Google Shape;3252;p7"/>
            <p:cNvSpPr/>
            <p:nvPr/>
          </p:nvSpPr>
          <p:spPr>
            <a:xfrm>
              <a:off x="2394115" y="4275579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3" name="Google Shape;3253;p7"/>
            <p:cNvSpPr/>
            <p:nvPr/>
          </p:nvSpPr>
          <p:spPr>
            <a:xfrm>
              <a:off x="2394115" y="3970779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4" name="Google Shape;3254;p7"/>
            <p:cNvSpPr/>
            <p:nvPr/>
          </p:nvSpPr>
          <p:spPr>
            <a:xfrm>
              <a:off x="2394115" y="3665983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5" name="Google Shape;3255;p7"/>
            <p:cNvSpPr/>
            <p:nvPr/>
          </p:nvSpPr>
          <p:spPr>
            <a:xfrm>
              <a:off x="2394115" y="3361182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6" name="Google Shape;3256;p7"/>
            <p:cNvSpPr/>
            <p:nvPr/>
          </p:nvSpPr>
          <p:spPr>
            <a:xfrm>
              <a:off x="2394115" y="3056382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7" name="Google Shape;3257;p7"/>
            <p:cNvSpPr/>
            <p:nvPr/>
          </p:nvSpPr>
          <p:spPr>
            <a:xfrm>
              <a:off x="2394115" y="2742628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8" name="Google Shape;3258;p7"/>
            <p:cNvSpPr/>
            <p:nvPr/>
          </p:nvSpPr>
          <p:spPr>
            <a:xfrm>
              <a:off x="2394115" y="2742628"/>
              <a:ext cx="0" cy="2767330"/>
            </a:xfrm>
            <a:custGeom>
              <a:avLst/>
              <a:gdLst/>
              <a:ahLst/>
              <a:cxnLst/>
              <a:rect l="l" t="t" r="r" b="b"/>
              <a:pathLst>
                <a:path w="120000" h="2767329" extrusionOk="0">
                  <a:moveTo>
                    <a:pt x="0" y="2767181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9" name="Google Shape;3259;p7"/>
            <p:cNvSpPr/>
            <p:nvPr/>
          </p:nvSpPr>
          <p:spPr>
            <a:xfrm>
              <a:off x="2337689" y="5509810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0" name="Google Shape;3260;p7"/>
            <p:cNvSpPr/>
            <p:nvPr/>
          </p:nvSpPr>
          <p:spPr>
            <a:xfrm>
              <a:off x="2337689" y="5202680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1" name="Google Shape;3261;p7"/>
            <p:cNvSpPr/>
            <p:nvPr/>
          </p:nvSpPr>
          <p:spPr>
            <a:xfrm>
              <a:off x="2337689" y="4897879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2" name="Google Shape;3262;p7"/>
            <p:cNvSpPr/>
            <p:nvPr/>
          </p:nvSpPr>
          <p:spPr>
            <a:xfrm>
              <a:off x="2337689" y="4593079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3" name="Google Shape;3263;p7"/>
            <p:cNvSpPr/>
            <p:nvPr/>
          </p:nvSpPr>
          <p:spPr>
            <a:xfrm>
              <a:off x="2337689" y="4275579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4" name="Google Shape;3264;p7"/>
            <p:cNvSpPr/>
            <p:nvPr/>
          </p:nvSpPr>
          <p:spPr>
            <a:xfrm>
              <a:off x="2337689" y="3970779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5" name="Google Shape;3265;p7"/>
            <p:cNvSpPr/>
            <p:nvPr/>
          </p:nvSpPr>
          <p:spPr>
            <a:xfrm>
              <a:off x="2337689" y="3665983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6" name="Google Shape;3266;p7"/>
            <p:cNvSpPr/>
            <p:nvPr/>
          </p:nvSpPr>
          <p:spPr>
            <a:xfrm>
              <a:off x="2337689" y="3361182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7" name="Google Shape;3267;p7"/>
            <p:cNvSpPr/>
            <p:nvPr/>
          </p:nvSpPr>
          <p:spPr>
            <a:xfrm>
              <a:off x="2337689" y="3056382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8" name="Google Shape;3268;p7"/>
            <p:cNvSpPr/>
            <p:nvPr/>
          </p:nvSpPr>
          <p:spPr>
            <a:xfrm>
              <a:off x="2337689" y="2742628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9" name="Google Shape;3269;p7"/>
            <p:cNvSpPr/>
            <p:nvPr/>
          </p:nvSpPr>
          <p:spPr>
            <a:xfrm>
              <a:off x="2394115" y="5509811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0" name="Google Shape;3270;p7"/>
            <p:cNvSpPr/>
            <p:nvPr/>
          </p:nvSpPr>
          <p:spPr>
            <a:xfrm>
              <a:off x="2394115" y="5509811"/>
              <a:ext cx="0" cy="56515"/>
            </a:xfrm>
            <a:custGeom>
              <a:avLst/>
              <a:gdLst/>
              <a:ahLst/>
              <a:cxnLst/>
              <a:rect l="l" t="t" r="r" b="b"/>
              <a:pathLst>
                <a:path w="120000" h="56514" extrusionOk="0">
                  <a:moveTo>
                    <a:pt x="0" y="0"/>
                  </a:moveTo>
                  <a:lnTo>
                    <a:pt x="0" y="5643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1" name="Google Shape;3271;p7"/>
            <p:cNvSpPr/>
            <p:nvPr/>
          </p:nvSpPr>
          <p:spPr>
            <a:xfrm>
              <a:off x="3378196" y="5509811"/>
              <a:ext cx="0" cy="56515"/>
            </a:xfrm>
            <a:custGeom>
              <a:avLst/>
              <a:gdLst/>
              <a:ahLst/>
              <a:cxnLst/>
              <a:rect l="l" t="t" r="r" b="b"/>
              <a:pathLst>
                <a:path w="120000" h="56514" extrusionOk="0">
                  <a:moveTo>
                    <a:pt x="0" y="0"/>
                  </a:moveTo>
                  <a:lnTo>
                    <a:pt x="0" y="5643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2" name="Google Shape;3272;p7"/>
            <p:cNvSpPr/>
            <p:nvPr/>
          </p:nvSpPr>
          <p:spPr>
            <a:xfrm>
              <a:off x="4368796" y="5509811"/>
              <a:ext cx="0" cy="56515"/>
            </a:xfrm>
            <a:custGeom>
              <a:avLst/>
              <a:gdLst/>
              <a:ahLst/>
              <a:cxnLst/>
              <a:rect l="l" t="t" r="r" b="b"/>
              <a:pathLst>
                <a:path w="120000" h="56514" extrusionOk="0">
                  <a:moveTo>
                    <a:pt x="0" y="0"/>
                  </a:moveTo>
                  <a:lnTo>
                    <a:pt x="0" y="5643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3" name="Google Shape;3273;p7"/>
            <p:cNvSpPr/>
            <p:nvPr/>
          </p:nvSpPr>
          <p:spPr>
            <a:xfrm>
              <a:off x="5346696" y="5509811"/>
              <a:ext cx="0" cy="56515"/>
            </a:xfrm>
            <a:custGeom>
              <a:avLst/>
              <a:gdLst/>
              <a:ahLst/>
              <a:cxnLst/>
              <a:rect l="l" t="t" r="r" b="b"/>
              <a:pathLst>
                <a:path w="120000" h="56514" extrusionOk="0">
                  <a:moveTo>
                    <a:pt x="0" y="0"/>
                  </a:moveTo>
                  <a:lnTo>
                    <a:pt x="0" y="5643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4" name="Google Shape;3274;p7"/>
            <p:cNvSpPr/>
            <p:nvPr/>
          </p:nvSpPr>
          <p:spPr>
            <a:xfrm>
              <a:off x="6337297" y="5509811"/>
              <a:ext cx="0" cy="56515"/>
            </a:xfrm>
            <a:custGeom>
              <a:avLst/>
              <a:gdLst/>
              <a:ahLst/>
              <a:cxnLst/>
              <a:rect l="l" t="t" r="r" b="b"/>
              <a:pathLst>
                <a:path w="120000" h="56514" extrusionOk="0">
                  <a:moveTo>
                    <a:pt x="0" y="0"/>
                  </a:moveTo>
                  <a:lnTo>
                    <a:pt x="0" y="5643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5" name="Google Shape;3275;p7"/>
            <p:cNvSpPr/>
            <p:nvPr/>
          </p:nvSpPr>
          <p:spPr>
            <a:xfrm>
              <a:off x="7322308" y="5509811"/>
              <a:ext cx="0" cy="56515"/>
            </a:xfrm>
            <a:custGeom>
              <a:avLst/>
              <a:gdLst/>
              <a:ahLst/>
              <a:cxnLst/>
              <a:rect l="l" t="t" r="r" b="b"/>
              <a:pathLst>
                <a:path w="120000" h="56514" extrusionOk="0">
                  <a:moveTo>
                    <a:pt x="0" y="0"/>
                  </a:moveTo>
                  <a:lnTo>
                    <a:pt x="0" y="5643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6" name="Google Shape;3276;p7"/>
            <p:cNvSpPr/>
            <p:nvPr/>
          </p:nvSpPr>
          <p:spPr>
            <a:xfrm>
              <a:off x="3162300" y="31960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7" name="Google Shape;3277;p7"/>
            <p:cNvSpPr/>
            <p:nvPr/>
          </p:nvSpPr>
          <p:spPr>
            <a:xfrm>
              <a:off x="3263900" y="30055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8" name="Google Shape;3278;p7"/>
            <p:cNvSpPr/>
            <p:nvPr/>
          </p:nvSpPr>
          <p:spPr>
            <a:xfrm>
              <a:off x="3352800" y="31833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9" name="Google Shape;3279;p7"/>
            <p:cNvSpPr/>
            <p:nvPr/>
          </p:nvSpPr>
          <p:spPr>
            <a:xfrm>
              <a:off x="3454400" y="31198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0" name="Google Shape;3280;p7"/>
            <p:cNvSpPr/>
            <p:nvPr/>
          </p:nvSpPr>
          <p:spPr>
            <a:xfrm>
              <a:off x="3556000" y="31071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1" name="Google Shape;3281;p7"/>
            <p:cNvSpPr/>
            <p:nvPr/>
          </p:nvSpPr>
          <p:spPr>
            <a:xfrm>
              <a:off x="3657600" y="32087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2" name="Google Shape;3282;p7"/>
            <p:cNvSpPr/>
            <p:nvPr/>
          </p:nvSpPr>
          <p:spPr>
            <a:xfrm>
              <a:off x="3746500" y="32849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3" name="Google Shape;3283;p7"/>
            <p:cNvSpPr/>
            <p:nvPr/>
          </p:nvSpPr>
          <p:spPr>
            <a:xfrm>
              <a:off x="3848100" y="30944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4" name="Google Shape;3284;p7"/>
            <p:cNvSpPr/>
            <p:nvPr/>
          </p:nvSpPr>
          <p:spPr>
            <a:xfrm>
              <a:off x="3949700" y="31198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5" name="Google Shape;3285;p7"/>
            <p:cNvSpPr/>
            <p:nvPr/>
          </p:nvSpPr>
          <p:spPr>
            <a:xfrm>
              <a:off x="4051300" y="31071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6" name="Google Shape;3286;p7"/>
            <p:cNvSpPr/>
            <p:nvPr/>
          </p:nvSpPr>
          <p:spPr>
            <a:xfrm>
              <a:off x="4140200" y="32468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7" name="Google Shape;3287;p7"/>
            <p:cNvSpPr/>
            <p:nvPr/>
          </p:nvSpPr>
          <p:spPr>
            <a:xfrm>
              <a:off x="4241800" y="35008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8" name="Google Shape;3288;p7"/>
            <p:cNvSpPr/>
            <p:nvPr/>
          </p:nvSpPr>
          <p:spPr>
            <a:xfrm>
              <a:off x="4343400" y="33992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9" name="Google Shape;3289;p7"/>
            <p:cNvSpPr/>
            <p:nvPr/>
          </p:nvSpPr>
          <p:spPr>
            <a:xfrm>
              <a:off x="4445000" y="30944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0" name="Google Shape;3290;p7"/>
            <p:cNvSpPr/>
            <p:nvPr/>
          </p:nvSpPr>
          <p:spPr>
            <a:xfrm>
              <a:off x="4546600" y="34119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1" name="Google Shape;3291;p7"/>
            <p:cNvSpPr/>
            <p:nvPr/>
          </p:nvSpPr>
          <p:spPr>
            <a:xfrm>
              <a:off x="4635500" y="32087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2" name="Google Shape;3292;p7"/>
            <p:cNvSpPr/>
            <p:nvPr/>
          </p:nvSpPr>
          <p:spPr>
            <a:xfrm>
              <a:off x="4737100" y="35262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3" name="Google Shape;3293;p7"/>
            <p:cNvSpPr/>
            <p:nvPr/>
          </p:nvSpPr>
          <p:spPr>
            <a:xfrm>
              <a:off x="4838700" y="29928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4" name="Google Shape;3294;p7"/>
            <p:cNvSpPr/>
            <p:nvPr/>
          </p:nvSpPr>
          <p:spPr>
            <a:xfrm>
              <a:off x="4940300" y="33484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5" name="Google Shape;3295;p7"/>
            <p:cNvSpPr/>
            <p:nvPr/>
          </p:nvSpPr>
          <p:spPr>
            <a:xfrm>
              <a:off x="5029200" y="33992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6" name="Google Shape;3296;p7"/>
            <p:cNvSpPr/>
            <p:nvPr/>
          </p:nvSpPr>
          <p:spPr>
            <a:xfrm>
              <a:off x="5130800" y="35008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7" name="Google Shape;3297;p7"/>
            <p:cNvSpPr/>
            <p:nvPr/>
          </p:nvSpPr>
          <p:spPr>
            <a:xfrm>
              <a:off x="5232400" y="34754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8" name="Google Shape;3298;p7"/>
            <p:cNvSpPr/>
            <p:nvPr/>
          </p:nvSpPr>
          <p:spPr>
            <a:xfrm>
              <a:off x="5334000" y="33357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9" name="Google Shape;3299;p7"/>
            <p:cNvSpPr/>
            <p:nvPr/>
          </p:nvSpPr>
          <p:spPr>
            <a:xfrm>
              <a:off x="5422900" y="35770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0" name="Google Shape;3300;p7"/>
            <p:cNvSpPr/>
            <p:nvPr/>
          </p:nvSpPr>
          <p:spPr>
            <a:xfrm>
              <a:off x="5524500" y="35262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1" name="Google Shape;3301;p7"/>
            <p:cNvSpPr/>
            <p:nvPr/>
          </p:nvSpPr>
          <p:spPr>
            <a:xfrm>
              <a:off x="5626100" y="35516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2" name="Google Shape;3302;p7"/>
            <p:cNvSpPr/>
            <p:nvPr/>
          </p:nvSpPr>
          <p:spPr>
            <a:xfrm>
              <a:off x="5727700" y="37040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3" name="Google Shape;3303;p7"/>
            <p:cNvSpPr/>
            <p:nvPr/>
          </p:nvSpPr>
          <p:spPr>
            <a:xfrm>
              <a:off x="5816600" y="35897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4" name="Google Shape;3304;p7"/>
            <p:cNvSpPr/>
            <p:nvPr/>
          </p:nvSpPr>
          <p:spPr>
            <a:xfrm>
              <a:off x="5918200" y="40977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5" name="Google Shape;3305;p7"/>
            <p:cNvSpPr/>
            <p:nvPr/>
          </p:nvSpPr>
          <p:spPr>
            <a:xfrm>
              <a:off x="6019800" y="39707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6" name="Google Shape;3306;p7"/>
            <p:cNvSpPr/>
            <p:nvPr/>
          </p:nvSpPr>
          <p:spPr>
            <a:xfrm>
              <a:off x="6121400" y="37675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7" name="Google Shape;3307;p7"/>
            <p:cNvSpPr/>
            <p:nvPr/>
          </p:nvSpPr>
          <p:spPr>
            <a:xfrm>
              <a:off x="6210300" y="39072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8" name="Google Shape;3308;p7"/>
            <p:cNvSpPr/>
            <p:nvPr/>
          </p:nvSpPr>
          <p:spPr>
            <a:xfrm>
              <a:off x="6311900" y="39961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9" name="Google Shape;3309;p7"/>
            <p:cNvSpPr/>
            <p:nvPr/>
          </p:nvSpPr>
          <p:spPr>
            <a:xfrm>
              <a:off x="6413500" y="43009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0" name="Google Shape;3310;p7"/>
            <p:cNvSpPr/>
            <p:nvPr/>
          </p:nvSpPr>
          <p:spPr>
            <a:xfrm>
              <a:off x="3235325" y="3237357"/>
              <a:ext cx="101600" cy="101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1" name="Google Shape;3311;p7"/>
            <p:cNvSpPr/>
            <p:nvPr/>
          </p:nvSpPr>
          <p:spPr>
            <a:xfrm>
              <a:off x="3235325" y="32373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2" name="Google Shape;3312;p7"/>
            <p:cNvSpPr/>
            <p:nvPr/>
          </p:nvSpPr>
          <p:spPr>
            <a:xfrm>
              <a:off x="3336925" y="30468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3" name="Google Shape;3313;p7"/>
            <p:cNvSpPr/>
            <p:nvPr/>
          </p:nvSpPr>
          <p:spPr>
            <a:xfrm>
              <a:off x="3336925" y="30468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4" name="Google Shape;3314;p7"/>
            <p:cNvSpPr/>
            <p:nvPr/>
          </p:nvSpPr>
          <p:spPr>
            <a:xfrm>
              <a:off x="3425825" y="32246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5" name="Google Shape;3315;p7"/>
            <p:cNvSpPr/>
            <p:nvPr/>
          </p:nvSpPr>
          <p:spPr>
            <a:xfrm>
              <a:off x="3425825" y="32246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6" name="Google Shape;3316;p7"/>
            <p:cNvSpPr/>
            <p:nvPr/>
          </p:nvSpPr>
          <p:spPr>
            <a:xfrm>
              <a:off x="3527425" y="31611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7" name="Google Shape;3317;p7"/>
            <p:cNvSpPr/>
            <p:nvPr/>
          </p:nvSpPr>
          <p:spPr>
            <a:xfrm>
              <a:off x="3527425" y="31611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8" name="Google Shape;3318;p7"/>
            <p:cNvSpPr/>
            <p:nvPr/>
          </p:nvSpPr>
          <p:spPr>
            <a:xfrm>
              <a:off x="3629025" y="31484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9" name="Google Shape;3319;p7"/>
            <p:cNvSpPr/>
            <p:nvPr/>
          </p:nvSpPr>
          <p:spPr>
            <a:xfrm>
              <a:off x="3629025" y="31484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0" name="Google Shape;3320;p7"/>
            <p:cNvSpPr/>
            <p:nvPr/>
          </p:nvSpPr>
          <p:spPr>
            <a:xfrm>
              <a:off x="3730625" y="32500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1" name="Google Shape;3321;p7"/>
            <p:cNvSpPr/>
            <p:nvPr/>
          </p:nvSpPr>
          <p:spPr>
            <a:xfrm>
              <a:off x="3730625" y="32500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2" name="Google Shape;3322;p7"/>
            <p:cNvSpPr/>
            <p:nvPr/>
          </p:nvSpPr>
          <p:spPr>
            <a:xfrm>
              <a:off x="3819525" y="33262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3" name="Google Shape;3323;p7"/>
            <p:cNvSpPr/>
            <p:nvPr/>
          </p:nvSpPr>
          <p:spPr>
            <a:xfrm>
              <a:off x="3819525" y="33262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4" name="Google Shape;3324;p7"/>
            <p:cNvSpPr/>
            <p:nvPr/>
          </p:nvSpPr>
          <p:spPr>
            <a:xfrm>
              <a:off x="3921125" y="31357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5" name="Google Shape;3325;p7"/>
            <p:cNvSpPr/>
            <p:nvPr/>
          </p:nvSpPr>
          <p:spPr>
            <a:xfrm>
              <a:off x="3921125" y="31357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6" name="Google Shape;3326;p7"/>
            <p:cNvSpPr/>
            <p:nvPr/>
          </p:nvSpPr>
          <p:spPr>
            <a:xfrm>
              <a:off x="4022725" y="31611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7" name="Google Shape;3327;p7"/>
            <p:cNvSpPr/>
            <p:nvPr/>
          </p:nvSpPr>
          <p:spPr>
            <a:xfrm>
              <a:off x="4022725" y="31611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8" name="Google Shape;3328;p7"/>
            <p:cNvSpPr/>
            <p:nvPr/>
          </p:nvSpPr>
          <p:spPr>
            <a:xfrm>
              <a:off x="4124325" y="31484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9" name="Google Shape;3329;p7"/>
            <p:cNvSpPr/>
            <p:nvPr/>
          </p:nvSpPr>
          <p:spPr>
            <a:xfrm>
              <a:off x="4124325" y="31484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0" name="Google Shape;3330;p7"/>
            <p:cNvSpPr/>
            <p:nvPr/>
          </p:nvSpPr>
          <p:spPr>
            <a:xfrm>
              <a:off x="4213225" y="32881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1" name="Google Shape;3331;p7"/>
            <p:cNvSpPr/>
            <p:nvPr/>
          </p:nvSpPr>
          <p:spPr>
            <a:xfrm>
              <a:off x="4213225" y="32881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2" name="Google Shape;3332;p7"/>
            <p:cNvSpPr/>
            <p:nvPr/>
          </p:nvSpPr>
          <p:spPr>
            <a:xfrm>
              <a:off x="4314825" y="35421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3" name="Google Shape;3333;p7"/>
            <p:cNvSpPr/>
            <p:nvPr/>
          </p:nvSpPr>
          <p:spPr>
            <a:xfrm>
              <a:off x="4314825" y="35421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4" name="Google Shape;3334;p7"/>
            <p:cNvSpPr/>
            <p:nvPr/>
          </p:nvSpPr>
          <p:spPr>
            <a:xfrm>
              <a:off x="4416425" y="34405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5" name="Google Shape;3335;p7"/>
            <p:cNvSpPr/>
            <p:nvPr/>
          </p:nvSpPr>
          <p:spPr>
            <a:xfrm>
              <a:off x="4416425" y="34405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6" name="Google Shape;3336;p7"/>
            <p:cNvSpPr/>
            <p:nvPr/>
          </p:nvSpPr>
          <p:spPr>
            <a:xfrm>
              <a:off x="4518025" y="31357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7" name="Google Shape;3337;p7"/>
            <p:cNvSpPr/>
            <p:nvPr/>
          </p:nvSpPr>
          <p:spPr>
            <a:xfrm>
              <a:off x="4518025" y="31357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8" name="Google Shape;3338;p7"/>
            <p:cNvSpPr/>
            <p:nvPr/>
          </p:nvSpPr>
          <p:spPr>
            <a:xfrm>
              <a:off x="4619625" y="34532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9" name="Google Shape;3339;p7"/>
            <p:cNvSpPr/>
            <p:nvPr/>
          </p:nvSpPr>
          <p:spPr>
            <a:xfrm>
              <a:off x="4619625" y="34532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0" name="Google Shape;3340;p7"/>
            <p:cNvSpPr/>
            <p:nvPr/>
          </p:nvSpPr>
          <p:spPr>
            <a:xfrm>
              <a:off x="4708525" y="32500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1" name="Google Shape;3341;p7"/>
            <p:cNvSpPr/>
            <p:nvPr/>
          </p:nvSpPr>
          <p:spPr>
            <a:xfrm>
              <a:off x="4708525" y="32500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2" name="Google Shape;3342;p7"/>
            <p:cNvSpPr/>
            <p:nvPr/>
          </p:nvSpPr>
          <p:spPr>
            <a:xfrm>
              <a:off x="4810125" y="35675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3" name="Google Shape;3343;p7"/>
            <p:cNvSpPr/>
            <p:nvPr/>
          </p:nvSpPr>
          <p:spPr>
            <a:xfrm>
              <a:off x="4810125" y="35675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4" name="Google Shape;3344;p7"/>
            <p:cNvSpPr/>
            <p:nvPr/>
          </p:nvSpPr>
          <p:spPr>
            <a:xfrm>
              <a:off x="4911725" y="30341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5" name="Google Shape;3345;p7"/>
            <p:cNvSpPr/>
            <p:nvPr/>
          </p:nvSpPr>
          <p:spPr>
            <a:xfrm>
              <a:off x="4911725" y="30341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6" name="Google Shape;3346;p7"/>
            <p:cNvSpPr/>
            <p:nvPr/>
          </p:nvSpPr>
          <p:spPr>
            <a:xfrm>
              <a:off x="5013325" y="33897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7" name="Google Shape;3347;p7"/>
            <p:cNvSpPr/>
            <p:nvPr/>
          </p:nvSpPr>
          <p:spPr>
            <a:xfrm>
              <a:off x="5013325" y="33897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8" name="Google Shape;3348;p7"/>
            <p:cNvSpPr/>
            <p:nvPr/>
          </p:nvSpPr>
          <p:spPr>
            <a:xfrm>
              <a:off x="5102225" y="34405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9" name="Google Shape;3349;p7"/>
            <p:cNvSpPr/>
            <p:nvPr/>
          </p:nvSpPr>
          <p:spPr>
            <a:xfrm>
              <a:off x="5102225" y="34405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0" name="Google Shape;3350;p7"/>
            <p:cNvSpPr/>
            <p:nvPr/>
          </p:nvSpPr>
          <p:spPr>
            <a:xfrm>
              <a:off x="5203825" y="35421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1" name="Google Shape;3351;p7"/>
            <p:cNvSpPr/>
            <p:nvPr/>
          </p:nvSpPr>
          <p:spPr>
            <a:xfrm>
              <a:off x="5203825" y="35421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2" name="Google Shape;3352;p7"/>
            <p:cNvSpPr/>
            <p:nvPr/>
          </p:nvSpPr>
          <p:spPr>
            <a:xfrm>
              <a:off x="5305425" y="35167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3" name="Google Shape;3353;p7"/>
            <p:cNvSpPr/>
            <p:nvPr/>
          </p:nvSpPr>
          <p:spPr>
            <a:xfrm>
              <a:off x="5305425" y="35167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4" name="Google Shape;3354;p7"/>
            <p:cNvSpPr/>
            <p:nvPr/>
          </p:nvSpPr>
          <p:spPr>
            <a:xfrm>
              <a:off x="5407025" y="33770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5" name="Google Shape;3355;p7"/>
            <p:cNvSpPr/>
            <p:nvPr/>
          </p:nvSpPr>
          <p:spPr>
            <a:xfrm>
              <a:off x="5407025" y="33770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6" name="Google Shape;3356;p7"/>
            <p:cNvSpPr/>
            <p:nvPr/>
          </p:nvSpPr>
          <p:spPr>
            <a:xfrm>
              <a:off x="5495925" y="36183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7" name="Google Shape;3357;p7"/>
            <p:cNvSpPr/>
            <p:nvPr/>
          </p:nvSpPr>
          <p:spPr>
            <a:xfrm>
              <a:off x="5495925" y="36183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8" name="Google Shape;3358;p7"/>
            <p:cNvSpPr/>
            <p:nvPr/>
          </p:nvSpPr>
          <p:spPr>
            <a:xfrm>
              <a:off x="5597525" y="35675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9" name="Google Shape;3359;p7"/>
            <p:cNvSpPr/>
            <p:nvPr/>
          </p:nvSpPr>
          <p:spPr>
            <a:xfrm>
              <a:off x="5597525" y="35675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0" name="Google Shape;3360;p7"/>
            <p:cNvSpPr/>
            <p:nvPr/>
          </p:nvSpPr>
          <p:spPr>
            <a:xfrm>
              <a:off x="5699125" y="35929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1" name="Google Shape;3361;p7"/>
            <p:cNvSpPr/>
            <p:nvPr/>
          </p:nvSpPr>
          <p:spPr>
            <a:xfrm>
              <a:off x="5699125" y="35929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2" name="Google Shape;3362;p7"/>
            <p:cNvSpPr/>
            <p:nvPr/>
          </p:nvSpPr>
          <p:spPr>
            <a:xfrm>
              <a:off x="5800725" y="3631057"/>
              <a:ext cx="190500" cy="215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3" name="Google Shape;3363;p7"/>
            <p:cNvSpPr/>
            <p:nvPr/>
          </p:nvSpPr>
          <p:spPr>
            <a:xfrm>
              <a:off x="5800725" y="37453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4" name="Google Shape;3364;p7"/>
            <p:cNvSpPr/>
            <p:nvPr/>
          </p:nvSpPr>
          <p:spPr>
            <a:xfrm>
              <a:off x="5889625" y="36310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5" name="Google Shape;3365;p7"/>
            <p:cNvSpPr/>
            <p:nvPr/>
          </p:nvSpPr>
          <p:spPr>
            <a:xfrm>
              <a:off x="5991225" y="41390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6" name="Google Shape;3366;p7"/>
            <p:cNvSpPr/>
            <p:nvPr/>
          </p:nvSpPr>
          <p:spPr>
            <a:xfrm>
              <a:off x="5991225" y="41390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7" name="Google Shape;3367;p7"/>
            <p:cNvSpPr/>
            <p:nvPr/>
          </p:nvSpPr>
          <p:spPr>
            <a:xfrm>
              <a:off x="6092825" y="40120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8" name="Google Shape;3368;p7"/>
            <p:cNvSpPr/>
            <p:nvPr/>
          </p:nvSpPr>
          <p:spPr>
            <a:xfrm>
              <a:off x="6092825" y="40120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9" name="Google Shape;3369;p7"/>
            <p:cNvSpPr/>
            <p:nvPr/>
          </p:nvSpPr>
          <p:spPr>
            <a:xfrm>
              <a:off x="6194425" y="38088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0" name="Google Shape;3370;p7"/>
            <p:cNvSpPr/>
            <p:nvPr/>
          </p:nvSpPr>
          <p:spPr>
            <a:xfrm>
              <a:off x="6194425" y="38088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1" name="Google Shape;3371;p7"/>
            <p:cNvSpPr/>
            <p:nvPr/>
          </p:nvSpPr>
          <p:spPr>
            <a:xfrm>
              <a:off x="6283325" y="39485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2" name="Google Shape;3372;p7"/>
            <p:cNvSpPr/>
            <p:nvPr/>
          </p:nvSpPr>
          <p:spPr>
            <a:xfrm>
              <a:off x="6283325" y="39485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3" name="Google Shape;3373;p7"/>
            <p:cNvSpPr/>
            <p:nvPr/>
          </p:nvSpPr>
          <p:spPr>
            <a:xfrm>
              <a:off x="6384925" y="40374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4" name="Google Shape;3374;p7"/>
            <p:cNvSpPr/>
            <p:nvPr/>
          </p:nvSpPr>
          <p:spPr>
            <a:xfrm>
              <a:off x="6384925" y="40374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5" name="Google Shape;3375;p7"/>
            <p:cNvSpPr/>
            <p:nvPr/>
          </p:nvSpPr>
          <p:spPr>
            <a:xfrm>
              <a:off x="6486525" y="43422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6" name="Google Shape;3376;p7"/>
            <p:cNvSpPr/>
            <p:nvPr/>
          </p:nvSpPr>
          <p:spPr>
            <a:xfrm>
              <a:off x="6486525" y="43422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7" name="Google Shape;3377;p7"/>
            <p:cNvSpPr txBox="1"/>
            <p:nvPr/>
          </p:nvSpPr>
          <p:spPr>
            <a:xfrm>
              <a:off x="2126360" y="2514600"/>
              <a:ext cx="1446530" cy="33216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06675" rIns="0" bIns="0" anchor="t" anchorCtr="0">
              <a:no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9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 marR="0" lvl="0" indent="0" algn="l" rtl="0">
                <a:lnSpc>
                  <a:spcPct val="100000"/>
                </a:lnSpc>
                <a:spcBef>
                  <a:spcPts val="74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 marR="0" lvl="0" indent="0" algn="l" rtl="0">
                <a:lnSpc>
                  <a:spcPct val="100000"/>
                </a:lnSpc>
                <a:spcBef>
                  <a:spcPts val="74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 marR="0" lvl="0" indent="0" algn="l" rtl="0">
                <a:lnSpc>
                  <a:spcPct val="100000"/>
                </a:lnSpc>
                <a:spcBef>
                  <a:spcPts val="74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 marR="0" lvl="0" indent="0" algn="l" rtl="0">
                <a:lnSpc>
                  <a:spcPct val="100000"/>
                </a:lnSpc>
                <a:spcBef>
                  <a:spcPts val="745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 marR="0" lvl="0" indent="0" algn="l" rtl="0">
                <a:lnSpc>
                  <a:spcPct val="100000"/>
                </a:lnSpc>
                <a:spcBef>
                  <a:spcPts val="74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 marR="0" lvl="0" indent="0" algn="l" rtl="0">
                <a:lnSpc>
                  <a:spcPct val="100000"/>
                </a:lnSpc>
                <a:spcBef>
                  <a:spcPts val="74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 marR="0" lvl="0" indent="0" algn="l" rtl="0">
                <a:lnSpc>
                  <a:spcPct val="100000"/>
                </a:lnSpc>
                <a:spcBef>
                  <a:spcPts val="74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 marR="0" lvl="0" indent="0" algn="l" rtl="0">
                <a:lnSpc>
                  <a:spcPct val="100000"/>
                </a:lnSpc>
                <a:spcBef>
                  <a:spcPts val="74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 marR="0" lvl="0" indent="0" algn="l" rtl="0">
                <a:lnSpc>
                  <a:spcPct val="100000"/>
                </a:lnSpc>
                <a:spcBef>
                  <a:spcPts val="745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86995" marR="0" lvl="0" indent="0" algn="l" rtl="0">
                <a:lnSpc>
                  <a:spcPct val="100000"/>
                </a:lnSpc>
                <a:spcBef>
                  <a:spcPts val="6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1970	1980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78" name="Google Shape;3378;p7"/>
            <p:cNvSpPr txBox="1"/>
            <p:nvPr/>
          </p:nvSpPr>
          <p:spPr>
            <a:xfrm>
              <a:off x="4172473" y="5559882"/>
              <a:ext cx="704328" cy="32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no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1990	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79" name="Google Shape;3379;p7"/>
            <p:cNvSpPr txBox="1"/>
            <p:nvPr/>
          </p:nvSpPr>
          <p:spPr>
            <a:xfrm>
              <a:off x="6143780" y="5597282"/>
              <a:ext cx="6018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no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2010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80" name="Google Shape;3380;p7"/>
            <p:cNvSpPr txBox="1"/>
            <p:nvPr/>
          </p:nvSpPr>
          <p:spPr>
            <a:xfrm>
              <a:off x="7129401" y="5597282"/>
              <a:ext cx="6018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no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2020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81" name="Google Shape;3381;p7"/>
            <p:cNvSpPr txBox="1"/>
            <p:nvPr/>
          </p:nvSpPr>
          <p:spPr>
            <a:xfrm rot="-5400000">
              <a:off x="38113" y="3942314"/>
              <a:ext cx="3466224" cy="45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50" rIns="0" bIns="0" anchor="t" anchorCtr="0">
              <a:noAutofit/>
            </a:bodyPr>
            <a:lstStyle/>
            <a:p>
              <a:pPr marL="527050" marR="5080" lvl="0" indent="-514985" algn="l" rtl="0">
                <a:lnSpc>
                  <a:spcPct val="10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September Arctic Sea Ice Extent  (1,000,000 sq km)</a:t>
              </a:r>
              <a:endPara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82" name="Google Shape;3382;p7"/>
            <p:cNvSpPr/>
            <p:nvPr/>
          </p:nvSpPr>
          <p:spPr>
            <a:xfrm>
              <a:off x="2794000" y="3005582"/>
              <a:ext cx="4254500" cy="11049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3" name="Google Shape;3383;p7"/>
            <p:cNvSpPr/>
            <p:nvPr/>
          </p:nvSpPr>
          <p:spPr>
            <a:xfrm>
              <a:off x="2857500" y="3056382"/>
              <a:ext cx="4114800" cy="952500"/>
            </a:xfrm>
            <a:custGeom>
              <a:avLst/>
              <a:gdLst/>
              <a:ahLst/>
              <a:cxnLst/>
              <a:rect l="l" t="t" r="r" b="b"/>
              <a:pathLst>
                <a:path w="4114800" h="952500" extrusionOk="0">
                  <a:moveTo>
                    <a:pt x="0" y="0"/>
                  </a:moveTo>
                  <a:lnTo>
                    <a:pt x="4114802" y="952500"/>
                  </a:lnTo>
                </a:path>
              </a:pathLst>
            </a:cu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6" name="Google Shape;3386;p7"/>
            <p:cNvSpPr txBox="1"/>
            <p:nvPr/>
          </p:nvSpPr>
          <p:spPr>
            <a:xfrm>
              <a:off x="5181600" y="5583682"/>
              <a:ext cx="6018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no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2000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87" name="Google Shape;3387;p7"/>
            <p:cNvSpPr txBox="1"/>
            <p:nvPr/>
          </p:nvSpPr>
          <p:spPr>
            <a:xfrm>
              <a:off x="4267200" y="5867400"/>
              <a:ext cx="153567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Year Number</a:t>
              </a:r>
              <a:endPara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0640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7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Formal Representation: Interpretation</a:t>
            </a:r>
            <a:endParaRPr/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en-US" sz="2000">
                <a:solidFill>
                  <a:srgbClr val="C00000"/>
                </a:solidFill>
              </a:rPr>
              <a:t>Supervised Learning: Regression</a:t>
            </a:r>
            <a:endParaRPr sz="2000">
              <a:solidFill>
                <a:srgbClr val="C00000"/>
              </a:solidFill>
            </a:endParaRPr>
          </a:p>
        </p:txBody>
      </p:sp>
      <p:sp>
        <p:nvSpPr>
          <p:cNvPr id="3246" name="Google Shape;3246;p7"/>
          <p:cNvSpPr/>
          <p:nvPr/>
        </p:nvSpPr>
        <p:spPr>
          <a:xfrm>
            <a:off x="724925" y="1874376"/>
            <a:ext cx="7162800" cy="1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Given (</a:t>
            </a:r>
            <a:r>
              <a:rPr lang="en-US"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), (</a:t>
            </a:r>
            <a:r>
              <a:rPr lang="en-US"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), ..., (</a:t>
            </a:r>
            <a:r>
              <a:rPr lang="en-US"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 a function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to predict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given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endParaRPr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69900" marR="0" lvl="0" indent="0" algn="l" rtl="0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–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 real-valued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7" name="Google Shape;3247;p7"/>
          <p:cNvSpPr/>
          <p:nvPr/>
        </p:nvSpPr>
        <p:spPr>
          <a:xfrm>
            <a:off x="-45720" y="1430774"/>
            <a:ext cx="9372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1508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GOAL : Previously unseen records should be assigned a value as accurately as possible.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48" name="Google Shape;3248;p7"/>
          <p:cNvGrpSpPr/>
          <p:nvPr/>
        </p:nvGrpSpPr>
        <p:grpSpPr>
          <a:xfrm>
            <a:off x="304800" y="2819400"/>
            <a:ext cx="6189176" cy="3798330"/>
            <a:chOff x="1542025" y="2438402"/>
            <a:chExt cx="6189176" cy="3798330"/>
          </a:xfrm>
        </p:grpSpPr>
        <p:sp>
          <p:nvSpPr>
            <p:cNvPr id="3249" name="Google Shape;3249;p7"/>
            <p:cNvSpPr/>
            <p:nvPr/>
          </p:nvSpPr>
          <p:spPr>
            <a:xfrm>
              <a:off x="2394115" y="5202680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0" name="Google Shape;3250;p7"/>
            <p:cNvSpPr/>
            <p:nvPr/>
          </p:nvSpPr>
          <p:spPr>
            <a:xfrm>
              <a:off x="2394115" y="4897879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1" name="Google Shape;3251;p7"/>
            <p:cNvSpPr/>
            <p:nvPr/>
          </p:nvSpPr>
          <p:spPr>
            <a:xfrm>
              <a:off x="2394115" y="4593079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2" name="Google Shape;3252;p7"/>
            <p:cNvSpPr/>
            <p:nvPr/>
          </p:nvSpPr>
          <p:spPr>
            <a:xfrm>
              <a:off x="2394115" y="4275579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3" name="Google Shape;3253;p7"/>
            <p:cNvSpPr/>
            <p:nvPr/>
          </p:nvSpPr>
          <p:spPr>
            <a:xfrm>
              <a:off x="2394115" y="3970779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4" name="Google Shape;3254;p7"/>
            <p:cNvSpPr/>
            <p:nvPr/>
          </p:nvSpPr>
          <p:spPr>
            <a:xfrm>
              <a:off x="2394115" y="3665983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5" name="Google Shape;3255;p7"/>
            <p:cNvSpPr/>
            <p:nvPr/>
          </p:nvSpPr>
          <p:spPr>
            <a:xfrm>
              <a:off x="2394115" y="3361182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6" name="Google Shape;3256;p7"/>
            <p:cNvSpPr/>
            <p:nvPr/>
          </p:nvSpPr>
          <p:spPr>
            <a:xfrm>
              <a:off x="2394115" y="3056382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7" name="Google Shape;3257;p7"/>
            <p:cNvSpPr/>
            <p:nvPr/>
          </p:nvSpPr>
          <p:spPr>
            <a:xfrm>
              <a:off x="2394115" y="2742628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8" name="Google Shape;3258;p7"/>
            <p:cNvSpPr/>
            <p:nvPr/>
          </p:nvSpPr>
          <p:spPr>
            <a:xfrm>
              <a:off x="2394115" y="2742628"/>
              <a:ext cx="0" cy="2767330"/>
            </a:xfrm>
            <a:custGeom>
              <a:avLst/>
              <a:gdLst/>
              <a:ahLst/>
              <a:cxnLst/>
              <a:rect l="l" t="t" r="r" b="b"/>
              <a:pathLst>
                <a:path w="120000" h="2767329" extrusionOk="0">
                  <a:moveTo>
                    <a:pt x="0" y="2767181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9" name="Google Shape;3259;p7"/>
            <p:cNvSpPr/>
            <p:nvPr/>
          </p:nvSpPr>
          <p:spPr>
            <a:xfrm>
              <a:off x="2337689" y="5509810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0" name="Google Shape;3260;p7"/>
            <p:cNvSpPr/>
            <p:nvPr/>
          </p:nvSpPr>
          <p:spPr>
            <a:xfrm>
              <a:off x="2337689" y="5202680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1" name="Google Shape;3261;p7"/>
            <p:cNvSpPr/>
            <p:nvPr/>
          </p:nvSpPr>
          <p:spPr>
            <a:xfrm>
              <a:off x="2337689" y="4897879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2" name="Google Shape;3262;p7"/>
            <p:cNvSpPr/>
            <p:nvPr/>
          </p:nvSpPr>
          <p:spPr>
            <a:xfrm>
              <a:off x="2337689" y="4593079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3" name="Google Shape;3263;p7"/>
            <p:cNvSpPr/>
            <p:nvPr/>
          </p:nvSpPr>
          <p:spPr>
            <a:xfrm>
              <a:off x="2337689" y="4275579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4" name="Google Shape;3264;p7"/>
            <p:cNvSpPr/>
            <p:nvPr/>
          </p:nvSpPr>
          <p:spPr>
            <a:xfrm>
              <a:off x="2337689" y="3970779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5" name="Google Shape;3265;p7"/>
            <p:cNvSpPr/>
            <p:nvPr/>
          </p:nvSpPr>
          <p:spPr>
            <a:xfrm>
              <a:off x="2337689" y="3665983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6" name="Google Shape;3266;p7"/>
            <p:cNvSpPr/>
            <p:nvPr/>
          </p:nvSpPr>
          <p:spPr>
            <a:xfrm>
              <a:off x="2337689" y="3361182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7" name="Google Shape;3267;p7"/>
            <p:cNvSpPr/>
            <p:nvPr/>
          </p:nvSpPr>
          <p:spPr>
            <a:xfrm>
              <a:off x="2337689" y="3056382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8" name="Google Shape;3268;p7"/>
            <p:cNvSpPr/>
            <p:nvPr/>
          </p:nvSpPr>
          <p:spPr>
            <a:xfrm>
              <a:off x="2337689" y="2742628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9" name="Google Shape;3269;p7"/>
            <p:cNvSpPr/>
            <p:nvPr/>
          </p:nvSpPr>
          <p:spPr>
            <a:xfrm>
              <a:off x="2394115" y="5509811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0" name="Google Shape;3270;p7"/>
            <p:cNvSpPr/>
            <p:nvPr/>
          </p:nvSpPr>
          <p:spPr>
            <a:xfrm>
              <a:off x="2394115" y="5509811"/>
              <a:ext cx="0" cy="56515"/>
            </a:xfrm>
            <a:custGeom>
              <a:avLst/>
              <a:gdLst/>
              <a:ahLst/>
              <a:cxnLst/>
              <a:rect l="l" t="t" r="r" b="b"/>
              <a:pathLst>
                <a:path w="120000" h="56514" extrusionOk="0">
                  <a:moveTo>
                    <a:pt x="0" y="0"/>
                  </a:moveTo>
                  <a:lnTo>
                    <a:pt x="0" y="5643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1" name="Google Shape;3271;p7"/>
            <p:cNvSpPr/>
            <p:nvPr/>
          </p:nvSpPr>
          <p:spPr>
            <a:xfrm>
              <a:off x="3378196" y="5509811"/>
              <a:ext cx="0" cy="56515"/>
            </a:xfrm>
            <a:custGeom>
              <a:avLst/>
              <a:gdLst/>
              <a:ahLst/>
              <a:cxnLst/>
              <a:rect l="l" t="t" r="r" b="b"/>
              <a:pathLst>
                <a:path w="120000" h="56514" extrusionOk="0">
                  <a:moveTo>
                    <a:pt x="0" y="0"/>
                  </a:moveTo>
                  <a:lnTo>
                    <a:pt x="0" y="5643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2" name="Google Shape;3272;p7"/>
            <p:cNvSpPr/>
            <p:nvPr/>
          </p:nvSpPr>
          <p:spPr>
            <a:xfrm>
              <a:off x="4368796" y="5509811"/>
              <a:ext cx="0" cy="56515"/>
            </a:xfrm>
            <a:custGeom>
              <a:avLst/>
              <a:gdLst/>
              <a:ahLst/>
              <a:cxnLst/>
              <a:rect l="l" t="t" r="r" b="b"/>
              <a:pathLst>
                <a:path w="120000" h="56514" extrusionOk="0">
                  <a:moveTo>
                    <a:pt x="0" y="0"/>
                  </a:moveTo>
                  <a:lnTo>
                    <a:pt x="0" y="5643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3" name="Google Shape;3273;p7"/>
            <p:cNvSpPr/>
            <p:nvPr/>
          </p:nvSpPr>
          <p:spPr>
            <a:xfrm>
              <a:off x="5346696" y="5509811"/>
              <a:ext cx="0" cy="56515"/>
            </a:xfrm>
            <a:custGeom>
              <a:avLst/>
              <a:gdLst/>
              <a:ahLst/>
              <a:cxnLst/>
              <a:rect l="l" t="t" r="r" b="b"/>
              <a:pathLst>
                <a:path w="120000" h="56514" extrusionOk="0">
                  <a:moveTo>
                    <a:pt x="0" y="0"/>
                  </a:moveTo>
                  <a:lnTo>
                    <a:pt x="0" y="5643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4" name="Google Shape;3274;p7"/>
            <p:cNvSpPr/>
            <p:nvPr/>
          </p:nvSpPr>
          <p:spPr>
            <a:xfrm>
              <a:off x="6337297" y="5509811"/>
              <a:ext cx="0" cy="56515"/>
            </a:xfrm>
            <a:custGeom>
              <a:avLst/>
              <a:gdLst/>
              <a:ahLst/>
              <a:cxnLst/>
              <a:rect l="l" t="t" r="r" b="b"/>
              <a:pathLst>
                <a:path w="120000" h="56514" extrusionOk="0">
                  <a:moveTo>
                    <a:pt x="0" y="0"/>
                  </a:moveTo>
                  <a:lnTo>
                    <a:pt x="0" y="5643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5" name="Google Shape;3275;p7"/>
            <p:cNvSpPr/>
            <p:nvPr/>
          </p:nvSpPr>
          <p:spPr>
            <a:xfrm>
              <a:off x="7322308" y="5509811"/>
              <a:ext cx="0" cy="56515"/>
            </a:xfrm>
            <a:custGeom>
              <a:avLst/>
              <a:gdLst/>
              <a:ahLst/>
              <a:cxnLst/>
              <a:rect l="l" t="t" r="r" b="b"/>
              <a:pathLst>
                <a:path w="120000" h="56514" extrusionOk="0">
                  <a:moveTo>
                    <a:pt x="0" y="0"/>
                  </a:moveTo>
                  <a:lnTo>
                    <a:pt x="0" y="5643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6" name="Google Shape;3276;p7"/>
            <p:cNvSpPr/>
            <p:nvPr/>
          </p:nvSpPr>
          <p:spPr>
            <a:xfrm>
              <a:off x="3162300" y="31960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7" name="Google Shape;3277;p7"/>
            <p:cNvSpPr/>
            <p:nvPr/>
          </p:nvSpPr>
          <p:spPr>
            <a:xfrm>
              <a:off x="3263900" y="30055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8" name="Google Shape;3278;p7"/>
            <p:cNvSpPr/>
            <p:nvPr/>
          </p:nvSpPr>
          <p:spPr>
            <a:xfrm>
              <a:off x="3352800" y="31833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9" name="Google Shape;3279;p7"/>
            <p:cNvSpPr/>
            <p:nvPr/>
          </p:nvSpPr>
          <p:spPr>
            <a:xfrm>
              <a:off x="3454400" y="31198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0" name="Google Shape;3280;p7"/>
            <p:cNvSpPr/>
            <p:nvPr/>
          </p:nvSpPr>
          <p:spPr>
            <a:xfrm>
              <a:off x="3556000" y="31071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1" name="Google Shape;3281;p7"/>
            <p:cNvSpPr/>
            <p:nvPr/>
          </p:nvSpPr>
          <p:spPr>
            <a:xfrm>
              <a:off x="3657600" y="32087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2" name="Google Shape;3282;p7"/>
            <p:cNvSpPr/>
            <p:nvPr/>
          </p:nvSpPr>
          <p:spPr>
            <a:xfrm>
              <a:off x="3746500" y="32849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3" name="Google Shape;3283;p7"/>
            <p:cNvSpPr/>
            <p:nvPr/>
          </p:nvSpPr>
          <p:spPr>
            <a:xfrm>
              <a:off x="3848100" y="30944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4" name="Google Shape;3284;p7"/>
            <p:cNvSpPr/>
            <p:nvPr/>
          </p:nvSpPr>
          <p:spPr>
            <a:xfrm>
              <a:off x="3949700" y="31198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5" name="Google Shape;3285;p7"/>
            <p:cNvSpPr/>
            <p:nvPr/>
          </p:nvSpPr>
          <p:spPr>
            <a:xfrm>
              <a:off x="4051300" y="31071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6" name="Google Shape;3286;p7"/>
            <p:cNvSpPr/>
            <p:nvPr/>
          </p:nvSpPr>
          <p:spPr>
            <a:xfrm>
              <a:off x="4140200" y="32468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7" name="Google Shape;3287;p7"/>
            <p:cNvSpPr/>
            <p:nvPr/>
          </p:nvSpPr>
          <p:spPr>
            <a:xfrm>
              <a:off x="4241800" y="35008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8" name="Google Shape;3288;p7"/>
            <p:cNvSpPr/>
            <p:nvPr/>
          </p:nvSpPr>
          <p:spPr>
            <a:xfrm>
              <a:off x="4343400" y="33992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9" name="Google Shape;3289;p7"/>
            <p:cNvSpPr/>
            <p:nvPr/>
          </p:nvSpPr>
          <p:spPr>
            <a:xfrm>
              <a:off x="4445000" y="30944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0" name="Google Shape;3290;p7"/>
            <p:cNvSpPr/>
            <p:nvPr/>
          </p:nvSpPr>
          <p:spPr>
            <a:xfrm>
              <a:off x="4546600" y="34119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1" name="Google Shape;3291;p7"/>
            <p:cNvSpPr/>
            <p:nvPr/>
          </p:nvSpPr>
          <p:spPr>
            <a:xfrm>
              <a:off x="4635500" y="32087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2" name="Google Shape;3292;p7"/>
            <p:cNvSpPr/>
            <p:nvPr/>
          </p:nvSpPr>
          <p:spPr>
            <a:xfrm>
              <a:off x="4737100" y="35262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3" name="Google Shape;3293;p7"/>
            <p:cNvSpPr/>
            <p:nvPr/>
          </p:nvSpPr>
          <p:spPr>
            <a:xfrm>
              <a:off x="4838700" y="29928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4" name="Google Shape;3294;p7"/>
            <p:cNvSpPr/>
            <p:nvPr/>
          </p:nvSpPr>
          <p:spPr>
            <a:xfrm>
              <a:off x="4940300" y="33484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5" name="Google Shape;3295;p7"/>
            <p:cNvSpPr/>
            <p:nvPr/>
          </p:nvSpPr>
          <p:spPr>
            <a:xfrm>
              <a:off x="5029200" y="33992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6" name="Google Shape;3296;p7"/>
            <p:cNvSpPr/>
            <p:nvPr/>
          </p:nvSpPr>
          <p:spPr>
            <a:xfrm>
              <a:off x="5130800" y="35008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7" name="Google Shape;3297;p7"/>
            <p:cNvSpPr/>
            <p:nvPr/>
          </p:nvSpPr>
          <p:spPr>
            <a:xfrm>
              <a:off x="5232400" y="34754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8" name="Google Shape;3298;p7"/>
            <p:cNvSpPr/>
            <p:nvPr/>
          </p:nvSpPr>
          <p:spPr>
            <a:xfrm>
              <a:off x="5334000" y="33357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9" name="Google Shape;3299;p7"/>
            <p:cNvSpPr/>
            <p:nvPr/>
          </p:nvSpPr>
          <p:spPr>
            <a:xfrm>
              <a:off x="5422900" y="35770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0" name="Google Shape;3300;p7"/>
            <p:cNvSpPr/>
            <p:nvPr/>
          </p:nvSpPr>
          <p:spPr>
            <a:xfrm>
              <a:off x="5524500" y="35262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1" name="Google Shape;3301;p7"/>
            <p:cNvSpPr/>
            <p:nvPr/>
          </p:nvSpPr>
          <p:spPr>
            <a:xfrm>
              <a:off x="5626100" y="35516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2" name="Google Shape;3302;p7"/>
            <p:cNvSpPr/>
            <p:nvPr/>
          </p:nvSpPr>
          <p:spPr>
            <a:xfrm>
              <a:off x="5727700" y="37040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3" name="Google Shape;3303;p7"/>
            <p:cNvSpPr/>
            <p:nvPr/>
          </p:nvSpPr>
          <p:spPr>
            <a:xfrm>
              <a:off x="5816600" y="35897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4" name="Google Shape;3304;p7"/>
            <p:cNvSpPr/>
            <p:nvPr/>
          </p:nvSpPr>
          <p:spPr>
            <a:xfrm>
              <a:off x="5918200" y="40977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5" name="Google Shape;3305;p7"/>
            <p:cNvSpPr/>
            <p:nvPr/>
          </p:nvSpPr>
          <p:spPr>
            <a:xfrm>
              <a:off x="6019800" y="39707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6" name="Google Shape;3306;p7"/>
            <p:cNvSpPr/>
            <p:nvPr/>
          </p:nvSpPr>
          <p:spPr>
            <a:xfrm>
              <a:off x="6121400" y="37675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7" name="Google Shape;3307;p7"/>
            <p:cNvSpPr/>
            <p:nvPr/>
          </p:nvSpPr>
          <p:spPr>
            <a:xfrm>
              <a:off x="6210300" y="39072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8" name="Google Shape;3308;p7"/>
            <p:cNvSpPr/>
            <p:nvPr/>
          </p:nvSpPr>
          <p:spPr>
            <a:xfrm>
              <a:off x="6311900" y="39961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9" name="Google Shape;3309;p7"/>
            <p:cNvSpPr/>
            <p:nvPr/>
          </p:nvSpPr>
          <p:spPr>
            <a:xfrm>
              <a:off x="6413500" y="43009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0" name="Google Shape;3310;p7"/>
            <p:cNvSpPr/>
            <p:nvPr/>
          </p:nvSpPr>
          <p:spPr>
            <a:xfrm>
              <a:off x="3235325" y="3237357"/>
              <a:ext cx="101600" cy="101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1" name="Google Shape;3311;p7"/>
            <p:cNvSpPr/>
            <p:nvPr/>
          </p:nvSpPr>
          <p:spPr>
            <a:xfrm>
              <a:off x="3235325" y="32373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2" name="Google Shape;3312;p7"/>
            <p:cNvSpPr/>
            <p:nvPr/>
          </p:nvSpPr>
          <p:spPr>
            <a:xfrm>
              <a:off x="3336925" y="30468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3" name="Google Shape;3313;p7"/>
            <p:cNvSpPr/>
            <p:nvPr/>
          </p:nvSpPr>
          <p:spPr>
            <a:xfrm>
              <a:off x="3336925" y="30468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4" name="Google Shape;3314;p7"/>
            <p:cNvSpPr/>
            <p:nvPr/>
          </p:nvSpPr>
          <p:spPr>
            <a:xfrm>
              <a:off x="3425825" y="32246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5" name="Google Shape;3315;p7"/>
            <p:cNvSpPr/>
            <p:nvPr/>
          </p:nvSpPr>
          <p:spPr>
            <a:xfrm>
              <a:off x="3425825" y="32246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6" name="Google Shape;3316;p7"/>
            <p:cNvSpPr/>
            <p:nvPr/>
          </p:nvSpPr>
          <p:spPr>
            <a:xfrm>
              <a:off x="3527425" y="31611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7" name="Google Shape;3317;p7"/>
            <p:cNvSpPr/>
            <p:nvPr/>
          </p:nvSpPr>
          <p:spPr>
            <a:xfrm>
              <a:off x="3527425" y="31611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8" name="Google Shape;3318;p7"/>
            <p:cNvSpPr/>
            <p:nvPr/>
          </p:nvSpPr>
          <p:spPr>
            <a:xfrm>
              <a:off x="3629025" y="31484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9" name="Google Shape;3319;p7"/>
            <p:cNvSpPr/>
            <p:nvPr/>
          </p:nvSpPr>
          <p:spPr>
            <a:xfrm>
              <a:off x="3629025" y="31484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0" name="Google Shape;3320;p7"/>
            <p:cNvSpPr/>
            <p:nvPr/>
          </p:nvSpPr>
          <p:spPr>
            <a:xfrm>
              <a:off x="3730625" y="32500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1" name="Google Shape;3321;p7"/>
            <p:cNvSpPr/>
            <p:nvPr/>
          </p:nvSpPr>
          <p:spPr>
            <a:xfrm>
              <a:off x="3730625" y="32500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2" name="Google Shape;3322;p7"/>
            <p:cNvSpPr/>
            <p:nvPr/>
          </p:nvSpPr>
          <p:spPr>
            <a:xfrm>
              <a:off x="3819525" y="33262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3" name="Google Shape;3323;p7"/>
            <p:cNvSpPr/>
            <p:nvPr/>
          </p:nvSpPr>
          <p:spPr>
            <a:xfrm>
              <a:off x="3819525" y="33262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4" name="Google Shape;3324;p7"/>
            <p:cNvSpPr/>
            <p:nvPr/>
          </p:nvSpPr>
          <p:spPr>
            <a:xfrm>
              <a:off x="3921125" y="31357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5" name="Google Shape;3325;p7"/>
            <p:cNvSpPr/>
            <p:nvPr/>
          </p:nvSpPr>
          <p:spPr>
            <a:xfrm>
              <a:off x="3921125" y="31357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6" name="Google Shape;3326;p7"/>
            <p:cNvSpPr/>
            <p:nvPr/>
          </p:nvSpPr>
          <p:spPr>
            <a:xfrm>
              <a:off x="4022725" y="31611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7" name="Google Shape;3327;p7"/>
            <p:cNvSpPr/>
            <p:nvPr/>
          </p:nvSpPr>
          <p:spPr>
            <a:xfrm>
              <a:off x="4022725" y="31611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8" name="Google Shape;3328;p7"/>
            <p:cNvSpPr/>
            <p:nvPr/>
          </p:nvSpPr>
          <p:spPr>
            <a:xfrm>
              <a:off x="4124325" y="31484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9" name="Google Shape;3329;p7"/>
            <p:cNvSpPr/>
            <p:nvPr/>
          </p:nvSpPr>
          <p:spPr>
            <a:xfrm>
              <a:off x="4124325" y="31484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0" name="Google Shape;3330;p7"/>
            <p:cNvSpPr/>
            <p:nvPr/>
          </p:nvSpPr>
          <p:spPr>
            <a:xfrm>
              <a:off x="4213225" y="32881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1" name="Google Shape;3331;p7"/>
            <p:cNvSpPr/>
            <p:nvPr/>
          </p:nvSpPr>
          <p:spPr>
            <a:xfrm>
              <a:off x="4213225" y="32881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2" name="Google Shape;3332;p7"/>
            <p:cNvSpPr/>
            <p:nvPr/>
          </p:nvSpPr>
          <p:spPr>
            <a:xfrm>
              <a:off x="4314825" y="35421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3" name="Google Shape;3333;p7"/>
            <p:cNvSpPr/>
            <p:nvPr/>
          </p:nvSpPr>
          <p:spPr>
            <a:xfrm>
              <a:off x="4314825" y="35421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4" name="Google Shape;3334;p7"/>
            <p:cNvSpPr/>
            <p:nvPr/>
          </p:nvSpPr>
          <p:spPr>
            <a:xfrm>
              <a:off x="4416425" y="34405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5" name="Google Shape;3335;p7"/>
            <p:cNvSpPr/>
            <p:nvPr/>
          </p:nvSpPr>
          <p:spPr>
            <a:xfrm>
              <a:off x="4416425" y="34405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6" name="Google Shape;3336;p7"/>
            <p:cNvSpPr/>
            <p:nvPr/>
          </p:nvSpPr>
          <p:spPr>
            <a:xfrm>
              <a:off x="4518025" y="31357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7" name="Google Shape;3337;p7"/>
            <p:cNvSpPr/>
            <p:nvPr/>
          </p:nvSpPr>
          <p:spPr>
            <a:xfrm>
              <a:off x="4518025" y="31357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8" name="Google Shape;3338;p7"/>
            <p:cNvSpPr/>
            <p:nvPr/>
          </p:nvSpPr>
          <p:spPr>
            <a:xfrm>
              <a:off x="4619625" y="34532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9" name="Google Shape;3339;p7"/>
            <p:cNvSpPr/>
            <p:nvPr/>
          </p:nvSpPr>
          <p:spPr>
            <a:xfrm>
              <a:off x="4619625" y="34532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0" name="Google Shape;3340;p7"/>
            <p:cNvSpPr/>
            <p:nvPr/>
          </p:nvSpPr>
          <p:spPr>
            <a:xfrm>
              <a:off x="4708525" y="32500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1" name="Google Shape;3341;p7"/>
            <p:cNvSpPr/>
            <p:nvPr/>
          </p:nvSpPr>
          <p:spPr>
            <a:xfrm>
              <a:off x="4708525" y="32500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2" name="Google Shape;3342;p7"/>
            <p:cNvSpPr/>
            <p:nvPr/>
          </p:nvSpPr>
          <p:spPr>
            <a:xfrm>
              <a:off x="4810125" y="35675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3" name="Google Shape;3343;p7"/>
            <p:cNvSpPr/>
            <p:nvPr/>
          </p:nvSpPr>
          <p:spPr>
            <a:xfrm>
              <a:off x="4810125" y="35675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4" name="Google Shape;3344;p7"/>
            <p:cNvSpPr/>
            <p:nvPr/>
          </p:nvSpPr>
          <p:spPr>
            <a:xfrm>
              <a:off x="4911725" y="30341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5" name="Google Shape;3345;p7"/>
            <p:cNvSpPr/>
            <p:nvPr/>
          </p:nvSpPr>
          <p:spPr>
            <a:xfrm>
              <a:off x="4911725" y="30341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6" name="Google Shape;3346;p7"/>
            <p:cNvSpPr/>
            <p:nvPr/>
          </p:nvSpPr>
          <p:spPr>
            <a:xfrm>
              <a:off x="5013325" y="33897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7" name="Google Shape;3347;p7"/>
            <p:cNvSpPr/>
            <p:nvPr/>
          </p:nvSpPr>
          <p:spPr>
            <a:xfrm>
              <a:off x="5013325" y="33897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8" name="Google Shape;3348;p7"/>
            <p:cNvSpPr/>
            <p:nvPr/>
          </p:nvSpPr>
          <p:spPr>
            <a:xfrm>
              <a:off x="5102225" y="34405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9" name="Google Shape;3349;p7"/>
            <p:cNvSpPr/>
            <p:nvPr/>
          </p:nvSpPr>
          <p:spPr>
            <a:xfrm>
              <a:off x="5102225" y="34405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0" name="Google Shape;3350;p7"/>
            <p:cNvSpPr/>
            <p:nvPr/>
          </p:nvSpPr>
          <p:spPr>
            <a:xfrm>
              <a:off x="5203825" y="35421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1" name="Google Shape;3351;p7"/>
            <p:cNvSpPr/>
            <p:nvPr/>
          </p:nvSpPr>
          <p:spPr>
            <a:xfrm>
              <a:off x="5203825" y="35421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2" name="Google Shape;3352;p7"/>
            <p:cNvSpPr/>
            <p:nvPr/>
          </p:nvSpPr>
          <p:spPr>
            <a:xfrm>
              <a:off x="5305425" y="35167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3" name="Google Shape;3353;p7"/>
            <p:cNvSpPr/>
            <p:nvPr/>
          </p:nvSpPr>
          <p:spPr>
            <a:xfrm>
              <a:off x="5305425" y="35167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4" name="Google Shape;3354;p7"/>
            <p:cNvSpPr/>
            <p:nvPr/>
          </p:nvSpPr>
          <p:spPr>
            <a:xfrm>
              <a:off x="5407025" y="33770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5" name="Google Shape;3355;p7"/>
            <p:cNvSpPr/>
            <p:nvPr/>
          </p:nvSpPr>
          <p:spPr>
            <a:xfrm>
              <a:off x="5407025" y="33770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6" name="Google Shape;3356;p7"/>
            <p:cNvSpPr/>
            <p:nvPr/>
          </p:nvSpPr>
          <p:spPr>
            <a:xfrm>
              <a:off x="5495925" y="36183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7" name="Google Shape;3357;p7"/>
            <p:cNvSpPr/>
            <p:nvPr/>
          </p:nvSpPr>
          <p:spPr>
            <a:xfrm>
              <a:off x="5495925" y="36183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8" name="Google Shape;3358;p7"/>
            <p:cNvSpPr/>
            <p:nvPr/>
          </p:nvSpPr>
          <p:spPr>
            <a:xfrm>
              <a:off x="5597525" y="35675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9" name="Google Shape;3359;p7"/>
            <p:cNvSpPr/>
            <p:nvPr/>
          </p:nvSpPr>
          <p:spPr>
            <a:xfrm>
              <a:off x="5597525" y="35675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0" name="Google Shape;3360;p7"/>
            <p:cNvSpPr/>
            <p:nvPr/>
          </p:nvSpPr>
          <p:spPr>
            <a:xfrm>
              <a:off x="5699125" y="35929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1" name="Google Shape;3361;p7"/>
            <p:cNvSpPr/>
            <p:nvPr/>
          </p:nvSpPr>
          <p:spPr>
            <a:xfrm>
              <a:off x="5699125" y="35929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2" name="Google Shape;3362;p7"/>
            <p:cNvSpPr/>
            <p:nvPr/>
          </p:nvSpPr>
          <p:spPr>
            <a:xfrm>
              <a:off x="5800725" y="3631057"/>
              <a:ext cx="190500" cy="215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3" name="Google Shape;3363;p7"/>
            <p:cNvSpPr/>
            <p:nvPr/>
          </p:nvSpPr>
          <p:spPr>
            <a:xfrm>
              <a:off x="5800725" y="37453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4" name="Google Shape;3364;p7"/>
            <p:cNvSpPr/>
            <p:nvPr/>
          </p:nvSpPr>
          <p:spPr>
            <a:xfrm>
              <a:off x="5889625" y="36310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5" name="Google Shape;3365;p7"/>
            <p:cNvSpPr/>
            <p:nvPr/>
          </p:nvSpPr>
          <p:spPr>
            <a:xfrm>
              <a:off x="5991225" y="41390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6" name="Google Shape;3366;p7"/>
            <p:cNvSpPr/>
            <p:nvPr/>
          </p:nvSpPr>
          <p:spPr>
            <a:xfrm>
              <a:off x="5991225" y="41390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7" name="Google Shape;3367;p7"/>
            <p:cNvSpPr/>
            <p:nvPr/>
          </p:nvSpPr>
          <p:spPr>
            <a:xfrm>
              <a:off x="6092825" y="40120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8" name="Google Shape;3368;p7"/>
            <p:cNvSpPr/>
            <p:nvPr/>
          </p:nvSpPr>
          <p:spPr>
            <a:xfrm>
              <a:off x="6092825" y="40120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9" name="Google Shape;3369;p7"/>
            <p:cNvSpPr/>
            <p:nvPr/>
          </p:nvSpPr>
          <p:spPr>
            <a:xfrm>
              <a:off x="6194425" y="38088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0" name="Google Shape;3370;p7"/>
            <p:cNvSpPr/>
            <p:nvPr/>
          </p:nvSpPr>
          <p:spPr>
            <a:xfrm>
              <a:off x="6194425" y="38088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1" name="Google Shape;3371;p7"/>
            <p:cNvSpPr/>
            <p:nvPr/>
          </p:nvSpPr>
          <p:spPr>
            <a:xfrm>
              <a:off x="6283325" y="39485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2" name="Google Shape;3372;p7"/>
            <p:cNvSpPr/>
            <p:nvPr/>
          </p:nvSpPr>
          <p:spPr>
            <a:xfrm>
              <a:off x="6283325" y="39485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3" name="Google Shape;3373;p7"/>
            <p:cNvSpPr/>
            <p:nvPr/>
          </p:nvSpPr>
          <p:spPr>
            <a:xfrm>
              <a:off x="6384925" y="40374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4" name="Google Shape;3374;p7"/>
            <p:cNvSpPr/>
            <p:nvPr/>
          </p:nvSpPr>
          <p:spPr>
            <a:xfrm>
              <a:off x="6384925" y="40374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5" name="Google Shape;3375;p7"/>
            <p:cNvSpPr/>
            <p:nvPr/>
          </p:nvSpPr>
          <p:spPr>
            <a:xfrm>
              <a:off x="6486525" y="43422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6" name="Google Shape;3376;p7"/>
            <p:cNvSpPr/>
            <p:nvPr/>
          </p:nvSpPr>
          <p:spPr>
            <a:xfrm>
              <a:off x="6486525" y="43422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7" name="Google Shape;3377;p7"/>
            <p:cNvSpPr txBox="1"/>
            <p:nvPr/>
          </p:nvSpPr>
          <p:spPr>
            <a:xfrm>
              <a:off x="2126360" y="2514600"/>
              <a:ext cx="1446530" cy="33216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06675" rIns="0" bIns="0" anchor="t" anchorCtr="0">
              <a:no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9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 marR="0" lvl="0" indent="0" algn="l" rtl="0">
                <a:lnSpc>
                  <a:spcPct val="100000"/>
                </a:lnSpc>
                <a:spcBef>
                  <a:spcPts val="74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 marR="0" lvl="0" indent="0" algn="l" rtl="0">
                <a:lnSpc>
                  <a:spcPct val="100000"/>
                </a:lnSpc>
                <a:spcBef>
                  <a:spcPts val="74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 marR="0" lvl="0" indent="0" algn="l" rtl="0">
                <a:lnSpc>
                  <a:spcPct val="100000"/>
                </a:lnSpc>
                <a:spcBef>
                  <a:spcPts val="74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 marR="0" lvl="0" indent="0" algn="l" rtl="0">
                <a:lnSpc>
                  <a:spcPct val="100000"/>
                </a:lnSpc>
                <a:spcBef>
                  <a:spcPts val="745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 marR="0" lvl="0" indent="0" algn="l" rtl="0">
                <a:lnSpc>
                  <a:spcPct val="100000"/>
                </a:lnSpc>
                <a:spcBef>
                  <a:spcPts val="74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 marR="0" lvl="0" indent="0" algn="l" rtl="0">
                <a:lnSpc>
                  <a:spcPct val="100000"/>
                </a:lnSpc>
                <a:spcBef>
                  <a:spcPts val="74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 marR="0" lvl="0" indent="0" algn="l" rtl="0">
                <a:lnSpc>
                  <a:spcPct val="100000"/>
                </a:lnSpc>
                <a:spcBef>
                  <a:spcPts val="74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 marR="0" lvl="0" indent="0" algn="l" rtl="0">
                <a:lnSpc>
                  <a:spcPct val="100000"/>
                </a:lnSpc>
                <a:spcBef>
                  <a:spcPts val="74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 marR="0" lvl="0" indent="0" algn="l" rtl="0">
                <a:lnSpc>
                  <a:spcPct val="100000"/>
                </a:lnSpc>
                <a:spcBef>
                  <a:spcPts val="745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86995" marR="0" lvl="0" indent="0" algn="l" rtl="0">
                <a:lnSpc>
                  <a:spcPct val="100000"/>
                </a:lnSpc>
                <a:spcBef>
                  <a:spcPts val="6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1970	1980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78" name="Google Shape;3378;p7"/>
            <p:cNvSpPr txBox="1"/>
            <p:nvPr/>
          </p:nvSpPr>
          <p:spPr>
            <a:xfrm>
              <a:off x="4172473" y="5559882"/>
              <a:ext cx="704328" cy="32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no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1990	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79" name="Google Shape;3379;p7"/>
            <p:cNvSpPr txBox="1"/>
            <p:nvPr/>
          </p:nvSpPr>
          <p:spPr>
            <a:xfrm>
              <a:off x="6143780" y="5597282"/>
              <a:ext cx="6018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no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2010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80" name="Google Shape;3380;p7"/>
            <p:cNvSpPr txBox="1"/>
            <p:nvPr/>
          </p:nvSpPr>
          <p:spPr>
            <a:xfrm>
              <a:off x="7129401" y="5597282"/>
              <a:ext cx="6018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no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2020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81" name="Google Shape;3381;p7"/>
            <p:cNvSpPr txBox="1"/>
            <p:nvPr/>
          </p:nvSpPr>
          <p:spPr>
            <a:xfrm rot="-5400000">
              <a:off x="38113" y="3942314"/>
              <a:ext cx="3466224" cy="45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50" rIns="0" bIns="0" anchor="t" anchorCtr="0">
              <a:noAutofit/>
            </a:bodyPr>
            <a:lstStyle/>
            <a:p>
              <a:pPr marL="527050" marR="5080" lvl="0" indent="-514985" algn="l" rtl="0">
                <a:lnSpc>
                  <a:spcPct val="10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September Arctic Sea Ice Extent  (1,000,000 sq km)</a:t>
              </a:r>
              <a:endPara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85" name="Google Shape;3385;p7"/>
            <p:cNvSpPr/>
            <p:nvPr/>
          </p:nvSpPr>
          <p:spPr>
            <a:xfrm>
              <a:off x="2895600" y="3208782"/>
              <a:ext cx="4114800" cy="1117600"/>
            </a:xfrm>
            <a:custGeom>
              <a:avLst/>
              <a:gdLst/>
              <a:ahLst/>
              <a:cxnLst/>
              <a:rect l="l" t="t" r="r" b="b"/>
              <a:pathLst>
                <a:path w="4114800" h="1117600" extrusionOk="0">
                  <a:moveTo>
                    <a:pt x="0" y="0"/>
                  </a:moveTo>
                  <a:lnTo>
                    <a:pt x="52492" y="566"/>
                  </a:lnTo>
                  <a:lnTo>
                    <a:pt x="104977" y="1144"/>
                  </a:lnTo>
                  <a:lnTo>
                    <a:pt x="157449" y="1745"/>
                  </a:lnTo>
                  <a:lnTo>
                    <a:pt x="209902" y="2382"/>
                  </a:lnTo>
                  <a:lnTo>
                    <a:pt x="262327" y="3065"/>
                  </a:lnTo>
                  <a:lnTo>
                    <a:pt x="314719" y="3807"/>
                  </a:lnTo>
                  <a:lnTo>
                    <a:pt x="367071" y="4620"/>
                  </a:lnTo>
                  <a:lnTo>
                    <a:pt x="419376" y="5514"/>
                  </a:lnTo>
                  <a:lnTo>
                    <a:pt x="471627" y="6502"/>
                  </a:lnTo>
                  <a:lnTo>
                    <a:pt x="523818" y="7595"/>
                  </a:lnTo>
                  <a:lnTo>
                    <a:pt x="575942" y="8805"/>
                  </a:lnTo>
                  <a:lnTo>
                    <a:pt x="627993" y="10144"/>
                  </a:lnTo>
                  <a:lnTo>
                    <a:pt x="679964" y="11624"/>
                  </a:lnTo>
                  <a:lnTo>
                    <a:pt x="731847" y="13255"/>
                  </a:lnTo>
                  <a:lnTo>
                    <a:pt x="783637" y="15051"/>
                  </a:lnTo>
                  <a:lnTo>
                    <a:pt x="835326" y="17022"/>
                  </a:lnTo>
                  <a:lnTo>
                    <a:pt x="886909" y="19181"/>
                  </a:lnTo>
                  <a:lnTo>
                    <a:pt x="938378" y="21538"/>
                  </a:lnTo>
                  <a:lnTo>
                    <a:pt x="989726" y="24107"/>
                  </a:lnTo>
                  <a:lnTo>
                    <a:pt x="1040947" y="26897"/>
                  </a:lnTo>
                  <a:lnTo>
                    <a:pt x="1092035" y="29922"/>
                  </a:lnTo>
                  <a:lnTo>
                    <a:pt x="1142981" y="33193"/>
                  </a:lnTo>
                  <a:lnTo>
                    <a:pt x="1193781" y="36721"/>
                  </a:lnTo>
                  <a:lnTo>
                    <a:pt x="1244427" y="40519"/>
                  </a:lnTo>
                  <a:lnTo>
                    <a:pt x="1294912" y="44597"/>
                  </a:lnTo>
                  <a:lnTo>
                    <a:pt x="1345231" y="48968"/>
                  </a:lnTo>
                  <a:lnTo>
                    <a:pt x="1395375" y="53644"/>
                  </a:lnTo>
                  <a:lnTo>
                    <a:pt x="1445338" y="58636"/>
                  </a:lnTo>
                  <a:lnTo>
                    <a:pt x="1495114" y="63955"/>
                  </a:lnTo>
                  <a:lnTo>
                    <a:pt x="1544697" y="69614"/>
                  </a:lnTo>
                  <a:lnTo>
                    <a:pt x="1594078" y="75624"/>
                  </a:lnTo>
                  <a:lnTo>
                    <a:pt x="1643252" y="81997"/>
                  </a:lnTo>
                  <a:lnTo>
                    <a:pt x="1692212" y="88745"/>
                  </a:lnTo>
                  <a:lnTo>
                    <a:pt x="1740952" y="95879"/>
                  </a:lnTo>
                  <a:lnTo>
                    <a:pt x="1789464" y="103411"/>
                  </a:lnTo>
                  <a:lnTo>
                    <a:pt x="1837741" y="111353"/>
                  </a:lnTo>
                  <a:lnTo>
                    <a:pt x="1885778" y="119716"/>
                  </a:lnTo>
                  <a:lnTo>
                    <a:pt x="1933568" y="128513"/>
                  </a:lnTo>
                  <a:lnTo>
                    <a:pt x="1981103" y="137754"/>
                  </a:lnTo>
                  <a:lnTo>
                    <a:pt x="2028377" y="147452"/>
                  </a:lnTo>
                  <a:lnTo>
                    <a:pt x="2075384" y="157618"/>
                  </a:lnTo>
                  <a:lnTo>
                    <a:pt x="2122116" y="168264"/>
                  </a:lnTo>
                  <a:lnTo>
                    <a:pt x="2168568" y="179402"/>
                  </a:lnTo>
                  <a:lnTo>
                    <a:pt x="2214731" y="191043"/>
                  </a:lnTo>
                  <a:lnTo>
                    <a:pt x="2260601" y="203200"/>
                  </a:lnTo>
                  <a:lnTo>
                    <a:pt x="2839642" y="424656"/>
                  </a:lnTo>
                  <a:lnTo>
                    <a:pt x="3444876" y="730250"/>
                  </a:lnTo>
                  <a:lnTo>
                    <a:pt x="3921524" y="1000919"/>
                  </a:lnTo>
                  <a:lnTo>
                    <a:pt x="4114802" y="1117600"/>
                  </a:lnTo>
                </a:path>
              </a:pathLst>
            </a:custGeom>
            <a:noFill/>
            <a:ln w="25400" cap="flat" cmpd="sng">
              <a:solidFill>
                <a:srgbClr val="008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6" name="Google Shape;3386;p7"/>
            <p:cNvSpPr txBox="1"/>
            <p:nvPr/>
          </p:nvSpPr>
          <p:spPr>
            <a:xfrm>
              <a:off x="5181600" y="5583682"/>
              <a:ext cx="6018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no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2000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87" name="Google Shape;3387;p7"/>
            <p:cNvSpPr txBox="1"/>
            <p:nvPr/>
          </p:nvSpPr>
          <p:spPr>
            <a:xfrm>
              <a:off x="4267200" y="5867400"/>
              <a:ext cx="153567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Year Number</a:t>
              </a:r>
              <a:endPara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0217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7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Formal Representation: Interpretation</a:t>
            </a:r>
            <a:endParaRPr/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en-US" sz="2000">
                <a:solidFill>
                  <a:srgbClr val="C00000"/>
                </a:solidFill>
              </a:rPr>
              <a:t>Supervised Learning: Regression</a:t>
            </a:r>
            <a:endParaRPr sz="2000">
              <a:solidFill>
                <a:srgbClr val="C00000"/>
              </a:solidFill>
            </a:endParaRPr>
          </a:p>
        </p:txBody>
      </p:sp>
      <p:sp>
        <p:nvSpPr>
          <p:cNvPr id="3246" name="Google Shape;3246;p7"/>
          <p:cNvSpPr/>
          <p:nvPr/>
        </p:nvSpPr>
        <p:spPr>
          <a:xfrm>
            <a:off x="724925" y="1874376"/>
            <a:ext cx="7162800" cy="1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Given (</a:t>
            </a:r>
            <a:r>
              <a:rPr lang="en-US"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), (</a:t>
            </a:r>
            <a:r>
              <a:rPr lang="en-US"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), ..., (</a:t>
            </a:r>
            <a:r>
              <a:rPr lang="en-US"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 a function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to predict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given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endParaRPr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69900" marR="0" lvl="0" indent="0" algn="l" rtl="0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–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 real-valued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7" name="Google Shape;3247;p7"/>
          <p:cNvSpPr/>
          <p:nvPr/>
        </p:nvSpPr>
        <p:spPr>
          <a:xfrm>
            <a:off x="-45720" y="1430774"/>
            <a:ext cx="9372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1508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GOAL : Previously unseen records should be assigned a value as accurately as possible.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48" name="Google Shape;3248;p7"/>
          <p:cNvGrpSpPr/>
          <p:nvPr/>
        </p:nvGrpSpPr>
        <p:grpSpPr>
          <a:xfrm>
            <a:off x="304800" y="2819400"/>
            <a:ext cx="6189176" cy="3798330"/>
            <a:chOff x="1542025" y="2438402"/>
            <a:chExt cx="6189176" cy="3798330"/>
          </a:xfrm>
        </p:grpSpPr>
        <p:sp>
          <p:nvSpPr>
            <p:cNvPr id="3249" name="Google Shape;3249;p7"/>
            <p:cNvSpPr/>
            <p:nvPr/>
          </p:nvSpPr>
          <p:spPr>
            <a:xfrm>
              <a:off x="2394115" y="5202680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0" name="Google Shape;3250;p7"/>
            <p:cNvSpPr/>
            <p:nvPr/>
          </p:nvSpPr>
          <p:spPr>
            <a:xfrm>
              <a:off x="2394115" y="4897879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1" name="Google Shape;3251;p7"/>
            <p:cNvSpPr/>
            <p:nvPr/>
          </p:nvSpPr>
          <p:spPr>
            <a:xfrm>
              <a:off x="2394115" y="4593079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2" name="Google Shape;3252;p7"/>
            <p:cNvSpPr/>
            <p:nvPr/>
          </p:nvSpPr>
          <p:spPr>
            <a:xfrm>
              <a:off x="2394115" y="4275579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3" name="Google Shape;3253;p7"/>
            <p:cNvSpPr/>
            <p:nvPr/>
          </p:nvSpPr>
          <p:spPr>
            <a:xfrm>
              <a:off x="2394115" y="3970779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4" name="Google Shape;3254;p7"/>
            <p:cNvSpPr/>
            <p:nvPr/>
          </p:nvSpPr>
          <p:spPr>
            <a:xfrm>
              <a:off x="2394115" y="3665983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5" name="Google Shape;3255;p7"/>
            <p:cNvSpPr/>
            <p:nvPr/>
          </p:nvSpPr>
          <p:spPr>
            <a:xfrm>
              <a:off x="2394115" y="3361182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6" name="Google Shape;3256;p7"/>
            <p:cNvSpPr/>
            <p:nvPr/>
          </p:nvSpPr>
          <p:spPr>
            <a:xfrm>
              <a:off x="2394115" y="3056382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7" name="Google Shape;3257;p7"/>
            <p:cNvSpPr/>
            <p:nvPr/>
          </p:nvSpPr>
          <p:spPr>
            <a:xfrm>
              <a:off x="2394115" y="2742628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8" name="Google Shape;3258;p7"/>
            <p:cNvSpPr/>
            <p:nvPr/>
          </p:nvSpPr>
          <p:spPr>
            <a:xfrm>
              <a:off x="2394115" y="2742628"/>
              <a:ext cx="0" cy="2767330"/>
            </a:xfrm>
            <a:custGeom>
              <a:avLst/>
              <a:gdLst/>
              <a:ahLst/>
              <a:cxnLst/>
              <a:rect l="l" t="t" r="r" b="b"/>
              <a:pathLst>
                <a:path w="120000" h="2767329" extrusionOk="0">
                  <a:moveTo>
                    <a:pt x="0" y="2767181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9" name="Google Shape;3259;p7"/>
            <p:cNvSpPr/>
            <p:nvPr/>
          </p:nvSpPr>
          <p:spPr>
            <a:xfrm>
              <a:off x="2337689" y="5509810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0" name="Google Shape;3260;p7"/>
            <p:cNvSpPr/>
            <p:nvPr/>
          </p:nvSpPr>
          <p:spPr>
            <a:xfrm>
              <a:off x="2337689" y="5202680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1" name="Google Shape;3261;p7"/>
            <p:cNvSpPr/>
            <p:nvPr/>
          </p:nvSpPr>
          <p:spPr>
            <a:xfrm>
              <a:off x="2337689" y="4897879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2" name="Google Shape;3262;p7"/>
            <p:cNvSpPr/>
            <p:nvPr/>
          </p:nvSpPr>
          <p:spPr>
            <a:xfrm>
              <a:off x="2337689" y="4593079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3" name="Google Shape;3263;p7"/>
            <p:cNvSpPr/>
            <p:nvPr/>
          </p:nvSpPr>
          <p:spPr>
            <a:xfrm>
              <a:off x="2337689" y="4275579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4" name="Google Shape;3264;p7"/>
            <p:cNvSpPr/>
            <p:nvPr/>
          </p:nvSpPr>
          <p:spPr>
            <a:xfrm>
              <a:off x="2337689" y="3970779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5" name="Google Shape;3265;p7"/>
            <p:cNvSpPr/>
            <p:nvPr/>
          </p:nvSpPr>
          <p:spPr>
            <a:xfrm>
              <a:off x="2337689" y="3665983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6" name="Google Shape;3266;p7"/>
            <p:cNvSpPr/>
            <p:nvPr/>
          </p:nvSpPr>
          <p:spPr>
            <a:xfrm>
              <a:off x="2337689" y="3361182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7" name="Google Shape;3267;p7"/>
            <p:cNvSpPr/>
            <p:nvPr/>
          </p:nvSpPr>
          <p:spPr>
            <a:xfrm>
              <a:off x="2337689" y="3056382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8" name="Google Shape;3268;p7"/>
            <p:cNvSpPr/>
            <p:nvPr/>
          </p:nvSpPr>
          <p:spPr>
            <a:xfrm>
              <a:off x="2337689" y="2742628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9" name="Google Shape;3269;p7"/>
            <p:cNvSpPr/>
            <p:nvPr/>
          </p:nvSpPr>
          <p:spPr>
            <a:xfrm>
              <a:off x="2394115" y="5509811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0" name="Google Shape;3270;p7"/>
            <p:cNvSpPr/>
            <p:nvPr/>
          </p:nvSpPr>
          <p:spPr>
            <a:xfrm>
              <a:off x="2394115" y="5509811"/>
              <a:ext cx="0" cy="56515"/>
            </a:xfrm>
            <a:custGeom>
              <a:avLst/>
              <a:gdLst/>
              <a:ahLst/>
              <a:cxnLst/>
              <a:rect l="l" t="t" r="r" b="b"/>
              <a:pathLst>
                <a:path w="120000" h="56514" extrusionOk="0">
                  <a:moveTo>
                    <a:pt x="0" y="0"/>
                  </a:moveTo>
                  <a:lnTo>
                    <a:pt x="0" y="5643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1" name="Google Shape;3271;p7"/>
            <p:cNvSpPr/>
            <p:nvPr/>
          </p:nvSpPr>
          <p:spPr>
            <a:xfrm>
              <a:off x="3378196" y="5509811"/>
              <a:ext cx="0" cy="56515"/>
            </a:xfrm>
            <a:custGeom>
              <a:avLst/>
              <a:gdLst/>
              <a:ahLst/>
              <a:cxnLst/>
              <a:rect l="l" t="t" r="r" b="b"/>
              <a:pathLst>
                <a:path w="120000" h="56514" extrusionOk="0">
                  <a:moveTo>
                    <a:pt x="0" y="0"/>
                  </a:moveTo>
                  <a:lnTo>
                    <a:pt x="0" y="5643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2" name="Google Shape;3272;p7"/>
            <p:cNvSpPr/>
            <p:nvPr/>
          </p:nvSpPr>
          <p:spPr>
            <a:xfrm>
              <a:off x="4368796" y="5509811"/>
              <a:ext cx="0" cy="56515"/>
            </a:xfrm>
            <a:custGeom>
              <a:avLst/>
              <a:gdLst/>
              <a:ahLst/>
              <a:cxnLst/>
              <a:rect l="l" t="t" r="r" b="b"/>
              <a:pathLst>
                <a:path w="120000" h="56514" extrusionOk="0">
                  <a:moveTo>
                    <a:pt x="0" y="0"/>
                  </a:moveTo>
                  <a:lnTo>
                    <a:pt x="0" y="5643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3" name="Google Shape;3273;p7"/>
            <p:cNvSpPr/>
            <p:nvPr/>
          </p:nvSpPr>
          <p:spPr>
            <a:xfrm>
              <a:off x="5346696" y="5509811"/>
              <a:ext cx="0" cy="56515"/>
            </a:xfrm>
            <a:custGeom>
              <a:avLst/>
              <a:gdLst/>
              <a:ahLst/>
              <a:cxnLst/>
              <a:rect l="l" t="t" r="r" b="b"/>
              <a:pathLst>
                <a:path w="120000" h="56514" extrusionOk="0">
                  <a:moveTo>
                    <a:pt x="0" y="0"/>
                  </a:moveTo>
                  <a:lnTo>
                    <a:pt x="0" y="5643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4" name="Google Shape;3274;p7"/>
            <p:cNvSpPr/>
            <p:nvPr/>
          </p:nvSpPr>
          <p:spPr>
            <a:xfrm>
              <a:off x="6337297" y="5509811"/>
              <a:ext cx="0" cy="56515"/>
            </a:xfrm>
            <a:custGeom>
              <a:avLst/>
              <a:gdLst/>
              <a:ahLst/>
              <a:cxnLst/>
              <a:rect l="l" t="t" r="r" b="b"/>
              <a:pathLst>
                <a:path w="120000" h="56514" extrusionOk="0">
                  <a:moveTo>
                    <a:pt x="0" y="0"/>
                  </a:moveTo>
                  <a:lnTo>
                    <a:pt x="0" y="5643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5" name="Google Shape;3275;p7"/>
            <p:cNvSpPr/>
            <p:nvPr/>
          </p:nvSpPr>
          <p:spPr>
            <a:xfrm>
              <a:off x="7322308" y="5509811"/>
              <a:ext cx="0" cy="56515"/>
            </a:xfrm>
            <a:custGeom>
              <a:avLst/>
              <a:gdLst/>
              <a:ahLst/>
              <a:cxnLst/>
              <a:rect l="l" t="t" r="r" b="b"/>
              <a:pathLst>
                <a:path w="120000" h="56514" extrusionOk="0">
                  <a:moveTo>
                    <a:pt x="0" y="0"/>
                  </a:moveTo>
                  <a:lnTo>
                    <a:pt x="0" y="5643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6" name="Google Shape;3276;p7"/>
            <p:cNvSpPr/>
            <p:nvPr/>
          </p:nvSpPr>
          <p:spPr>
            <a:xfrm>
              <a:off x="3162300" y="31960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7" name="Google Shape;3277;p7"/>
            <p:cNvSpPr/>
            <p:nvPr/>
          </p:nvSpPr>
          <p:spPr>
            <a:xfrm>
              <a:off x="3263900" y="30055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8" name="Google Shape;3278;p7"/>
            <p:cNvSpPr/>
            <p:nvPr/>
          </p:nvSpPr>
          <p:spPr>
            <a:xfrm>
              <a:off x="3352800" y="31833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9" name="Google Shape;3279;p7"/>
            <p:cNvSpPr/>
            <p:nvPr/>
          </p:nvSpPr>
          <p:spPr>
            <a:xfrm>
              <a:off x="3454400" y="31198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0" name="Google Shape;3280;p7"/>
            <p:cNvSpPr/>
            <p:nvPr/>
          </p:nvSpPr>
          <p:spPr>
            <a:xfrm>
              <a:off x="3556000" y="31071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1" name="Google Shape;3281;p7"/>
            <p:cNvSpPr/>
            <p:nvPr/>
          </p:nvSpPr>
          <p:spPr>
            <a:xfrm>
              <a:off x="3657600" y="32087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2" name="Google Shape;3282;p7"/>
            <p:cNvSpPr/>
            <p:nvPr/>
          </p:nvSpPr>
          <p:spPr>
            <a:xfrm>
              <a:off x="3746500" y="32849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3" name="Google Shape;3283;p7"/>
            <p:cNvSpPr/>
            <p:nvPr/>
          </p:nvSpPr>
          <p:spPr>
            <a:xfrm>
              <a:off x="3848100" y="30944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4" name="Google Shape;3284;p7"/>
            <p:cNvSpPr/>
            <p:nvPr/>
          </p:nvSpPr>
          <p:spPr>
            <a:xfrm>
              <a:off x="3949700" y="31198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5" name="Google Shape;3285;p7"/>
            <p:cNvSpPr/>
            <p:nvPr/>
          </p:nvSpPr>
          <p:spPr>
            <a:xfrm>
              <a:off x="4051300" y="31071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6" name="Google Shape;3286;p7"/>
            <p:cNvSpPr/>
            <p:nvPr/>
          </p:nvSpPr>
          <p:spPr>
            <a:xfrm>
              <a:off x="4140200" y="32468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7" name="Google Shape;3287;p7"/>
            <p:cNvSpPr/>
            <p:nvPr/>
          </p:nvSpPr>
          <p:spPr>
            <a:xfrm>
              <a:off x="4241800" y="35008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8" name="Google Shape;3288;p7"/>
            <p:cNvSpPr/>
            <p:nvPr/>
          </p:nvSpPr>
          <p:spPr>
            <a:xfrm>
              <a:off x="4343400" y="33992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9" name="Google Shape;3289;p7"/>
            <p:cNvSpPr/>
            <p:nvPr/>
          </p:nvSpPr>
          <p:spPr>
            <a:xfrm>
              <a:off x="4445000" y="30944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0" name="Google Shape;3290;p7"/>
            <p:cNvSpPr/>
            <p:nvPr/>
          </p:nvSpPr>
          <p:spPr>
            <a:xfrm>
              <a:off x="4546600" y="34119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1" name="Google Shape;3291;p7"/>
            <p:cNvSpPr/>
            <p:nvPr/>
          </p:nvSpPr>
          <p:spPr>
            <a:xfrm>
              <a:off x="4635500" y="32087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2" name="Google Shape;3292;p7"/>
            <p:cNvSpPr/>
            <p:nvPr/>
          </p:nvSpPr>
          <p:spPr>
            <a:xfrm>
              <a:off x="4737100" y="35262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3" name="Google Shape;3293;p7"/>
            <p:cNvSpPr/>
            <p:nvPr/>
          </p:nvSpPr>
          <p:spPr>
            <a:xfrm>
              <a:off x="4838700" y="29928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4" name="Google Shape;3294;p7"/>
            <p:cNvSpPr/>
            <p:nvPr/>
          </p:nvSpPr>
          <p:spPr>
            <a:xfrm>
              <a:off x="4940300" y="33484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5" name="Google Shape;3295;p7"/>
            <p:cNvSpPr/>
            <p:nvPr/>
          </p:nvSpPr>
          <p:spPr>
            <a:xfrm>
              <a:off x="5029200" y="33992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6" name="Google Shape;3296;p7"/>
            <p:cNvSpPr/>
            <p:nvPr/>
          </p:nvSpPr>
          <p:spPr>
            <a:xfrm>
              <a:off x="5130800" y="35008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7" name="Google Shape;3297;p7"/>
            <p:cNvSpPr/>
            <p:nvPr/>
          </p:nvSpPr>
          <p:spPr>
            <a:xfrm>
              <a:off x="5232400" y="34754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8" name="Google Shape;3298;p7"/>
            <p:cNvSpPr/>
            <p:nvPr/>
          </p:nvSpPr>
          <p:spPr>
            <a:xfrm>
              <a:off x="5334000" y="33357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9" name="Google Shape;3299;p7"/>
            <p:cNvSpPr/>
            <p:nvPr/>
          </p:nvSpPr>
          <p:spPr>
            <a:xfrm>
              <a:off x="5422900" y="35770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0" name="Google Shape;3300;p7"/>
            <p:cNvSpPr/>
            <p:nvPr/>
          </p:nvSpPr>
          <p:spPr>
            <a:xfrm>
              <a:off x="5524500" y="35262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1" name="Google Shape;3301;p7"/>
            <p:cNvSpPr/>
            <p:nvPr/>
          </p:nvSpPr>
          <p:spPr>
            <a:xfrm>
              <a:off x="5626100" y="35516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2" name="Google Shape;3302;p7"/>
            <p:cNvSpPr/>
            <p:nvPr/>
          </p:nvSpPr>
          <p:spPr>
            <a:xfrm>
              <a:off x="5727700" y="37040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3" name="Google Shape;3303;p7"/>
            <p:cNvSpPr/>
            <p:nvPr/>
          </p:nvSpPr>
          <p:spPr>
            <a:xfrm>
              <a:off x="5816600" y="35897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4" name="Google Shape;3304;p7"/>
            <p:cNvSpPr/>
            <p:nvPr/>
          </p:nvSpPr>
          <p:spPr>
            <a:xfrm>
              <a:off x="5918200" y="40977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5" name="Google Shape;3305;p7"/>
            <p:cNvSpPr/>
            <p:nvPr/>
          </p:nvSpPr>
          <p:spPr>
            <a:xfrm>
              <a:off x="6019800" y="39707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6" name="Google Shape;3306;p7"/>
            <p:cNvSpPr/>
            <p:nvPr/>
          </p:nvSpPr>
          <p:spPr>
            <a:xfrm>
              <a:off x="6121400" y="37675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7" name="Google Shape;3307;p7"/>
            <p:cNvSpPr/>
            <p:nvPr/>
          </p:nvSpPr>
          <p:spPr>
            <a:xfrm>
              <a:off x="6210300" y="39072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8" name="Google Shape;3308;p7"/>
            <p:cNvSpPr/>
            <p:nvPr/>
          </p:nvSpPr>
          <p:spPr>
            <a:xfrm>
              <a:off x="6311900" y="39961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9" name="Google Shape;3309;p7"/>
            <p:cNvSpPr/>
            <p:nvPr/>
          </p:nvSpPr>
          <p:spPr>
            <a:xfrm>
              <a:off x="6413500" y="43009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0" name="Google Shape;3310;p7"/>
            <p:cNvSpPr/>
            <p:nvPr/>
          </p:nvSpPr>
          <p:spPr>
            <a:xfrm>
              <a:off x="3235325" y="3237357"/>
              <a:ext cx="101600" cy="101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1" name="Google Shape;3311;p7"/>
            <p:cNvSpPr/>
            <p:nvPr/>
          </p:nvSpPr>
          <p:spPr>
            <a:xfrm>
              <a:off x="3235325" y="32373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2" name="Google Shape;3312;p7"/>
            <p:cNvSpPr/>
            <p:nvPr/>
          </p:nvSpPr>
          <p:spPr>
            <a:xfrm>
              <a:off x="3336925" y="30468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3" name="Google Shape;3313;p7"/>
            <p:cNvSpPr/>
            <p:nvPr/>
          </p:nvSpPr>
          <p:spPr>
            <a:xfrm>
              <a:off x="3336925" y="30468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4" name="Google Shape;3314;p7"/>
            <p:cNvSpPr/>
            <p:nvPr/>
          </p:nvSpPr>
          <p:spPr>
            <a:xfrm>
              <a:off x="3425825" y="32246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5" name="Google Shape;3315;p7"/>
            <p:cNvSpPr/>
            <p:nvPr/>
          </p:nvSpPr>
          <p:spPr>
            <a:xfrm>
              <a:off x="3425825" y="32246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6" name="Google Shape;3316;p7"/>
            <p:cNvSpPr/>
            <p:nvPr/>
          </p:nvSpPr>
          <p:spPr>
            <a:xfrm>
              <a:off x="3527425" y="31611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7" name="Google Shape;3317;p7"/>
            <p:cNvSpPr/>
            <p:nvPr/>
          </p:nvSpPr>
          <p:spPr>
            <a:xfrm>
              <a:off x="3527425" y="31611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8" name="Google Shape;3318;p7"/>
            <p:cNvSpPr/>
            <p:nvPr/>
          </p:nvSpPr>
          <p:spPr>
            <a:xfrm>
              <a:off x="3629025" y="31484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9" name="Google Shape;3319;p7"/>
            <p:cNvSpPr/>
            <p:nvPr/>
          </p:nvSpPr>
          <p:spPr>
            <a:xfrm>
              <a:off x="3629025" y="31484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0" name="Google Shape;3320;p7"/>
            <p:cNvSpPr/>
            <p:nvPr/>
          </p:nvSpPr>
          <p:spPr>
            <a:xfrm>
              <a:off x="3730625" y="32500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1" name="Google Shape;3321;p7"/>
            <p:cNvSpPr/>
            <p:nvPr/>
          </p:nvSpPr>
          <p:spPr>
            <a:xfrm>
              <a:off x="3730625" y="32500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2" name="Google Shape;3322;p7"/>
            <p:cNvSpPr/>
            <p:nvPr/>
          </p:nvSpPr>
          <p:spPr>
            <a:xfrm>
              <a:off x="3819525" y="33262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3" name="Google Shape;3323;p7"/>
            <p:cNvSpPr/>
            <p:nvPr/>
          </p:nvSpPr>
          <p:spPr>
            <a:xfrm>
              <a:off x="3819525" y="33262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4" name="Google Shape;3324;p7"/>
            <p:cNvSpPr/>
            <p:nvPr/>
          </p:nvSpPr>
          <p:spPr>
            <a:xfrm>
              <a:off x="3921125" y="31357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5" name="Google Shape;3325;p7"/>
            <p:cNvSpPr/>
            <p:nvPr/>
          </p:nvSpPr>
          <p:spPr>
            <a:xfrm>
              <a:off x="3921125" y="31357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6" name="Google Shape;3326;p7"/>
            <p:cNvSpPr/>
            <p:nvPr/>
          </p:nvSpPr>
          <p:spPr>
            <a:xfrm>
              <a:off x="4022725" y="31611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7" name="Google Shape;3327;p7"/>
            <p:cNvSpPr/>
            <p:nvPr/>
          </p:nvSpPr>
          <p:spPr>
            <a:xfrm>
              <a:off x="4022725" y="31611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8" name="Google Shape;3328;p7"/>
            <p:cNvSpPr/>
            <p:nvPr/>
          </p:nvSpPr>
          <p:spPr>
            <a:xfrm>
              <a:off x="4124325" y="31484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9" name="Google Shape;3329;p7"/>
            <p:cNvSpPr/>
            <p:nvPr/>
          </p:nvSpPr>
          <p:spPr>
            <a:xfrm>
              <a:off x="4124325" y="31484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0" name="Google Shape;3330;p7"/>
            <p:cNvSpPr/>
            <p:nvPr/>
          </p:nvSpPr>
          <p:spPr>
            <a:xfrm>
              <a:off x="4213225" y="32881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1" name="Google Shape;3331;p7"/>
            <p:cNvSpPr/>
            <p:nvPr/>
          </p:nvSpPr>
          <p:spPr>
            <a:xfrm>
              <a:off x="4213225" y="32881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2" name="Google Shape;3332;p7"/>
            <p:cNvSpPr/>
            <p:nvPr/>
          </p:nvSpPr>
          <p:spPr>
            <a:xfrm>
              <a:off x="4314825" y="35421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3" name="Google Shape;3333;p7"/>
            <p:cNvSpPr/>
            <p:nvPr/>
          </p:nvSpPr>
          <p:spPr>
            <a:xfrm>
              <a:off x="4314825" y="35421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4" name="Google Shape;3334;p7"/>
            <p:cNvSpPr/>
            <p:nvPr/>
          </p:nvSpPr>
          <p:spPr>
            <a:xfrm>
              <a:off x="4416425" y="34405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5" name="Google Shape;3335;p7"/>
            <p:cNvSpPr/>
            <p:nvPr/>
          </p:nvSpPr>
          <p:spPr>
            <a:xfrm>
              <a:off x="4416425" y="34405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6" name="Google Shape;3336;p7"/>
            <p:cNvSpPr/>
            <p:nvPr/>
          </p:nvSpPr>
          <p:spPr>
            <a:xfrm>
              <a:off x="4518025" y="31357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7" name="Google Shape;3337;p7"/>
            <p:cNvSpPr/>
            <p:nvPr/>
          </p:nvSpPr>
          <p:spPr>
            <a:xfrm>
              <a:off x="4518025" y="31357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8" name="Google Shape;3338;p7"/>
            <p:cNvSpPr/>
            <p:nvPr/>
          </p:nvSpPr>
          <p:spPr>
            <a:xfrm>
              <a:off x="4619625" y="34532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9" name="Google Shape;3339;p7"/>
            <p:cNvSpPr/>
            <p:nvPr/>
          </p:nvSpPr>
          <p:spPr>
            <a:xfrm>
              <a:off x="4619625" y="34532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0" name="Google Shape;3340;p7"/>
            <p:cNvSpPr/>
            <p:nvPr/>
          </p:nvSpPr>
          <p:spPr>
            <a:xfrm>
              <a:off x="4708525" y="32500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1" name="Google Shape;3341;p7"/>
            <p:cNvSpPr/>
            <p:nvPr/>
          </p:nvSpPr>
          <p:spPr>
            <a:xfrm>
              <a:off x="4708525" y="32500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2" name="Google Shape;3342;p7"/>
            <p:cNvSpPr/>
            <p:nvPr/>
          </p:nvSpPr>
          <p:spPr>
            <a:xfrm>
              <a:off x="4810125" y="35675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3" name="Google Shape;3343;p7"/>
            <p:cNvSpPr/>
            <p:nvPr/>
          </p:nvSpPr>
          <p:spPr>
            <a:xfrm>
              <a:off x="4810125" y="35675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4" name="Google Shape;3344;p7"/>
            <p:cNvSpPr/>
            <p:nvPr/>
          </p:nvSpPr>
          <p:spPr>
            <a:xfrm>
              <a:off x="4911725" y="30341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5" name="Google Shape;3345;p7"/>
            <p:cNvSpPr/>
            <p:nvPr/>
          </p:nvSpPr>
          <p:spPr>
            <a:xfrm>
              <a:off x="4911725" y="30341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6" name="Google Shape;3346;p7"/>
            <p:cNvSpPr/>
            <p:nvPr/>
          </p:nvSpPr>
          <p:spPr>
            <a:xfrm>
              <a:off x="5013325" y="33897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7" name="Google Shape;3347;p7"/>
            <p:cNvSpPr/>
            <p:nvPr/>
          </p:nvSpPr>
          <p:spPr>
            <a:xfrm>
              <a:off x="5013325" y="33897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8" name="Google Shape;3348;p7"/>
            <p:cNvSpPr/>
            <p:nvPr/>
          </p:nvSpPr>
          <p:spPr>
            <a:xfrm>
              <a:off x="5102225" y="34405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9" name="Google Shape;3349;p7"/>
            <p:cNvSpPr/>
            <p:nvPr/>
          </p:nvSpPr>
          <p:spPr>
            <a:xfrm>
              <a:off x="5102225" y="34405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0" name="Google Shape;3350;p7"/>
            <p:cNvSpPr/>
            <p:nvPr/>
          </p:nvSpPr>
          <p:spPr>
            <a:xfrm>
              <a:off x="5203825" y="35421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1" name="Google Shape;3351;p7"/>
            <p:cNvSpPr/>
            <p:nvPr/>
          </p:nvSpPr>
          <p:spPr>
            <a:xfrm>
              <a:off x="5203825" y="35421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2" name="Google Shape;3352;p7"/>
            <p:cNvSpPr/>
            <p:nvPr/>
          </p:nvSpPr>
          <p:spPr>
            <a:xfrm>
              <a:off x="5305425" y="35167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3" name="Google Shape;3353;p7"/>
            <p:cNvSpPr/>
            <p:nvPr/>
          </p:nvSpPr>
          <p:spPr>
            <a:xfrm>
              <a:off x="5305425" y="35167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4" name="Google Shape;3354;p7"/>
            <p:cNvSpPr/>
            <p:nvPr/>
          </p:nvSpPr>
          <p:spPr>
            <a:xfrm>
              <a:off x="5407025" y="33770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5" name="Google Shape;3355;p7"/>
            <p:cNvSpPr/>
            <p:nvPr/>
          </p:nvSpPr>
          <p:spPr>
            <a:xfrm>
              <a:off x="5407025" y="33770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6" name="Google Shape;3356;p7"/>
            <p:cNvSpPr/>
            <p:nvPr/>
          </p:nvSpPr>
          <p:spPr>
            <a:xfrm>
              <a:off x="5495925" y="36183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7" name="Google Shape;3357;p7"/>
            <p:cNvSpPr/>
            <p:nvPr/>
          </p:nvSpPr>
          <p:spPr>
            <a:xfrm>
              <a:off x="5495925" y="36183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8" name="Google Shape;3358;p7"/>
            <p:cNvSpPr/>
            <p:nvPr/>
          </p:nvSpPr>
          <p:spPr>
            <a:xfrm>
              <a:off x="5597525" y="35675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9" name="Google Shape;3359;p7"/>
            <p:cNvSpPr/>
            <p:nvPr/>
          </p:nvSpPr>
          <p:spPr>
            <a:xfrm>
              <a:off x="5597525" y="35675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0" name="Google Shape;3360;p7"/>
            <p:cNvSpPr/>
            <p:nvPr/>
          </p:nvSpPr>
          <p:spPr>
            <a:xfrm>
              <a:off x="5699125" y="35929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1" name="Google Shape;3361;p7"/>
            <p:cNvSpPr/>
            <p:nvPr/>
          </p:nvSpPr>
          <p:spPr>
            <a:xfrm>
              <a:off x="5699125" y="35929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2" name="Google Shape;3362;p7"/>
            <p:cNvSpPr/>
            <p:nvPr/>
          </p:nvSpPr>
          <p:spPr>
            <a:xfrm>
              <a:off x="5800725" y="3631057"/>
              <a:ext cx="190500" cy="215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3" name="Google Shape;3363;p7"/>
            <p:cNvSpPr/>
            <p:nvPr/>
          </p:nvSpPr>
          <p:spPr>
            <a:xfrm>
              <a:off x="5800725" y="37453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4" name="Google Shape;3364;p7"/>
            <p:cNvSpPr/>
            <p:nvPr/>
          </p:nvSpPr>
          <p:spPr>
            <a:xfrm>
              <a:off x="5889625" y="36310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5" name="Google Shape;3365;p7"/>
            <p:cNvSpPr/>
            <p:nvPr/>
          </p:nvSpPr>
          <p:spPr>
            <a:xfrm>
              <a:off x="5991225" y="41390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6" name="Google Shape;3366;p7"/>
            <p:cNvSpPr/>
            <p:nvPr/>
          </p:nvSpPr>
          <p:spPr>
            <a:xfrm>
              <a:off x="5991225" y="41390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7" name="Google Shape;3367;p7"/>
            <p:cNvSpPr/>
            <p:nvPr/>
          </p:nvSpPr>
          <p:spPr>
            <a:xfrm>
              <a:off x="6092825" y="40120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8" name="Google Shape;3368;p7"/>
            <p:cNvSpPr/>
            <p:nvPr/>
          </p:nvSpPr>
          <p:spPr>
            <a:xfrm>
              <a:off x="6092825" y="40120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9" name="Google Shape;3369;p7"/>
            <p:cNvSpPr/>
            <p:nvPr/>
          </p:nvSpPr>
          <p:spPr>
            <a:xfrm>
              <a:off x="6194425" y="38088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0" name="Google Shape;3370;p7"/>
            <p:cNvSpPr/>
            <p:nvPr/>
          </p:nvSpPr>
          <p:spPr>
            <a:xfrm>
              <a:off x="6194425" y="38088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1" name="Google Shape;3371;p7"/>
            <p:cNvSpPr/>
            <p:nvPr/>
          </p:nvSpPr>
          <p:spPr>
            <a:xfrm>
              <a:off x="6283325" y="39485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2" name="Google Shape;3372;p7"/>
            <p:cNvSpPr/>
            <p:nvPr/>
          </p:nvSpPr>
          <p:spPr>
            <a:xfrm>
              <a:off x="6283325" y="39485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3" name="Google Shape;3373;p7"/>
            <p:cNvSpPr/>
            <p:nvPr/>
          </p:nvSpPr>
          <p:spPr>
            <a:xfrm>
              <a:off x="6384925" y="40374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4" name="Google Shape;3374;p7"/>
            <p:cNvSpPr/>
            <p:nvPr/>
          </p:nvSpPr>
          <p:spPr>
            <a:xfrm>
              <a:off x="6384925" y="40374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5" name="Google Shape;3375;p7"/>
            <p:cNvSpPr/>
            <p:nvPr/>
          </p:nvSpPr>
          <p:spPr>
            <a:xfrm>
              <a:off x="6486525" y="43422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6" name="Google Shape;3376;p7"/>
            <p:cNvSpPr/>
            <p:nvPr/>
          </p:nvSpPr>
          <p:spPr>
            <a:xfrm>
              <a:off x="6486525" y="43422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7" name="Google Shape;3377;p7"/>
            <p:cNvSpPr txBox="1"/>
            <p:nvPr/>
          </p:nvSpPr>
          <p:spPr>
            <a:xfrm>
              <a:off x="2126360" y="2514600"/>
              <a:ext cx="1446530" cy="33216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06675" rIns="0" bIns="0" anchor="t" anchorCtr="0">
              <a:no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9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 marR="0" lvl="0" indent="0" algn="l" rtl="0">
                <a:lnSpc>
                  <a:spcPct val="100000"/>
                </a:lnSpc>
                <a:spcBef>
                  <a:spcPts val="74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 marR="0" lvl="0" indent="0" algn="l" rtl="0">
                <a:lnSpc>
                  <a:spcPct val="100000"/>
                </a:lnSpc>
                <a:spcBef>
                  <a:spcPts val="74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 marR="0" lvl="0" indent="0" algn="l" rtl="0">
                <a:lnSpc>
                  <a:spcPct val="100000"/>
                </a:lnSpc>
                <a:spcBef>
                  <a:spcPts val="74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 marR="0" lvl="0" indent="0" algn="l" rtl="0">
                <a:lnSpc>
                  <a:spcPct val="100000"/>
                </a:lnSpc>
                <a:spcBef>
                  <a:spcPts val="745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 marR="0" lvl="0" indent="0" algn="l" rtl="0">
                <a:lnSpc>
                  <a:spcPct val="100000"/>
                </a:lnSpc>
                <a:spcBef>
                  <a:spcPts val="74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 marR="0" lvl="0" indent="0" algn="l" rtl="0">
                <a:lnSpc>
                  <a:spcPct val="100000"/>
                </a:lnSpc>
                <a:spcBef>
                  <a:spcPts val="74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 marR="0" lvl="0" indent="0" algn="l" rtl="0">
                <a:lnSpc>
                  <a:spcPct val="100000"/>
                </a:lnSpc>
                <a:spcBef>
                  <a:spcPts val="74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 marR="0" lvl="0" indent="0" algn="l" rtl="0">
                <a:lnSpc>
                  <a:spcPct val="100000"/>
                </a:lnSpc>
                <a:spcBef>
                  <a:spcPts val="74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 marR="0" lvl="0" indent="0" algn="l" rtl="0">
                <a:lnSpc>
                  <a:spcPct val="100000"/>
                </a:lnSpc>
                <a:spcBef>
                  <a:spcPts val="745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86995" marR="0" lvl="0" indent="0" algn="l" rtl="0">
                <a:lnSpc>
                  <a:spcPct val="100000"/>
                </a:lnSpc>
                <a:spcBef>
                  <a:spcPts val="6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1970	1980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78" name="Google Shape;3378;p7"/>
            <p:cNvSpPr txBox="1"/>
            <p:nvPr/>
          </p:nvSpPr>
          <p:spPr>
            <a:xfrm>
              <a:off x="4172473" y="5559882"/>
              <a:ext cx="704328" cy="32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no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1990	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79" name="Google Shape;3379;p7"/>
            <p:cNvSpPr txBox="1"/>
            <p:nvPr/>
          </p:nvSpPr>
          <p:spPr>
            <a:xfrm>
              <a:off x="6143780" y="5597282"/>
              <a:ext cx="6018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no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2010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80" name="Google Shape;3380;p7"/>
            <p:cNvSpPr txBox="1"/>
            <p:nvPr/>
          </p:nvSpPr>
          <p:spPr>
            <a:xfrm>
              <a:off x="7129401" y="5597282"/>
              <a:ext cx="6018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no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2020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81" name="Google Shape;3381;p7"/>
            <p:cNvSpPr txBox="1"/>
            <p:nvPr/>
          </p:nvSpPr>
          <p:spPr>
            <a:xfrm rot="-5400000">
              <a:off x="38113" y="3942314"/>
              <a:ext cx="3466224" cy="45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50" rIns="0" bIns="0" anchor="t" anchorCtr="0">
              <a:noAutofit/>
            </a:bodyPr>
            <a:lstStyle/>
            <a:p>
              <a:pPr marL="527050" marR="5080" lvl="0" indent="-514985" algn="l" rtl="0">
                <a:lnSpc>
                  <a:spcPct val="10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September Arctic Sea Ice Extent  (1,000,000 sq km)</a:t>
              </a:r>
              <a:endPara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83" name="Google Shape;3383;p7"/>
            <p:cNvSpPr/>
            <p:nvPr/>
          </p:nvSpPr>
          <p:spPr>
            <a:xfrm>
              <a:off x="2857500" y="3056382"/>
              <a:ext cx="4114800" cy="952500"/>
            </a:xfrm>
            <a:custGeom>
              <a:avLst/>
              <a:gdLst/>
              <a:ahLst/>
              <a:cxnLst/>
              <a:rect l="l" t="t" r="r" b="b"/>
              <a:pathLst>
                <a:path w="4114800" h="952500" extrusionOk="0">
                  <a:moveTo>
                    <a:pt x="0" y="0"/>
                  </a:moveTo>
                  <a:lnTo>
                    <a:pt x="4114802" y="952500"/>
                  </a:lnTo>
                </a:path>
              </a:pathLst>
            </a:cu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5" name="Google Shape;3385;p7"/>
            <p:cNvSpPr/>
            <p:nvPr/>
          </p:nvSpPr>
          <p:spPr>
            <a:xfrm>
              <a:off x="2895600" y="3208782"/>
              <a:ext cx="4114800" cy="1117600"/>
            </a:xfrm>
            <a:custGeom>
              <a:avLst/>
              <a:gdLst/>
              <a:ahLst/>
              <a:cxnLst/>
              <a:rect l="l" t="t" r="r" b="b"/>
              <a:pathLst>
                <a:path w="4114800" h="1117600" extrusionOk="0">
                  <a:moveTo>
                    <a:pt x="0" y="0"/>
                  </a:moveTo>
                  <a:lnTo>
                    <a:pt x="52492" y="566"/>
                  </a:lnTo>
                  <a:lnTo>
                    <a:pt x="104977" y="1144"/>
                  </a:lnTo>
                  <a:lnTo>
                    <a:pt x="157449" y="1745"/>
                  </a:lnTo>
                  <a:lnTo>
                    <a:pt x="209902" y="2382"/>
                  </a:lnTo>
                  <a:lnTo>
                    <a:pt x="262327" y="3065"/>
                  </a:lnTo>
                  <a:lnTo>
                    <a:pt x="314719" y="3807"/>
                  </a:lnTo>
                  <a:lnTo>
                    <a:pt x="367071" y="4620"/>
                  </a:lnTo>
                  <a:lnTo>
                    <a:pt x="419376" y="5514"/>
                  </a:lnTo>
                  <a:lnTo>
                    <a:pt x="471627" y="6502"/>
                  </a:lnTo>
                  <a:lnTo>
                    <a:pt x="523818" y="7595"/>
                  </a:lnTo>
                  <a:lnTo>
                    <a:pt x="575942" y="8805"/>
                  </a:lnTo>
                  <a:lnTo>
                    <a:pt x="627993" y="10144"/>
                  </a:lnTo>
                  <a:lnTo>
                    <a:pt x="679964" y="11624"/>
                  </a:lnTo>
                  <a:lnTo>
                    <a:pt x="731847" y="13255"/>
                  </a:lnTo>
                  <a:lnTo>
                    <a:pt x="783637" y="15051"/>
                  </a:lnTo>
                  <a:lnTo>
                    <a:pt x="835326" y="17022"/>
                  </a:lnTo>
                  <a:lnTo>
                    <a:pt x="886909" y="19181"/>
                  </a:lnTo>
                  <a:lnTo>
                    <a:pt x="938378" y="21538"/>
                  </a:lnTo>
                  <a:lnTo>
                    <a:pt x="989726" y="24107"/>
                  </a:lnTo>
                  <a:lnTo>
                    <a:pt x="1040947" y="26897"/>
                  </a:lnTo>
                  <a:lnTo>
                    <a:pt x="1092035" y="29922"/>
                  </a:lnTo>
                  <a:lnTo>
                    <a:pt x="1142981" y="33193"/>
                  </a:lnTo>
                  <a:lnTo>
                    <a:pt x="1193781" y="36721"/>
                  </a:lnTo>
                  <a:lnTo>
                    <a:pt x="1244427" y="40519"/>
                  </a:lnTo>
                  <a:lnTo>
                    <a:pt x="1294912" y="44597"/>
                  </a:lnTo>
                  <a:lnTo>
                    <a:pt x="1345231" y="48968"/>
                  </a:lnTo>
                  <a:lnTo>
                    <a:pt x="1395375" y="53644"/>
                  </a:lnTo>
                  <a:lnTo>
                    <a:pt x="1445338" y="58636"/>
                  </a:lnTo>
                  <a:lnTo>
                    <a:pt x="1495114" y="63955"/>
                  </a:lnTo>
                  <a:lnTo>
                    <a:pt x="1544697" y="69614"/>
                  </a:lnTo>
                  <a:lnTo>
                    <a:pt x="1594078" y="75624"/>
                  </a:lnTo>
                  <a:lnTo>
                    <a:pt x="1643252" y="81997"/>
                  </a:lnTo>
                  <a:lnTo>
                    <a:pt x="1692212" y="88745"/>
                  </a:lnTo>
                  <a:lnTo>
                    <a:pt x="1740952" y="95879"/>
                  </a:lnTo>
                  <a:lnTo>
                    <a:pt x="1789464" y="103411"/>
                  </a:lnTo>
                  <a:lnTo>
                    <a:pt x="1837741" y="111353"/>
                  </a:lnTo>
                  <a:lnTo>
                    <a:pt x="1885778" y="119716"/>
                  </a:lnTo>
                  <a:lnTo>
                    <a:pt x="1933568" y="128513"/>
                  </a:lnTo>
                  <a:lnTo>
                    <a:pt x="1981103" y="137754"/>
                  </a:lnTo>
                  <a:lnTo>
                    <a:pt x="2028377" y="147452"/>
                  </a:lnTo>
                  <a:lnTo>
                    <a:pt x="2075384" y="157618"/>
                  </a:lnTo>
                  <a:lnTo>
                    <a:pt x="2122116" y="168264"/>
                  </a:lnTo>
                  <a:lnTo>
                    <a:pt x="2168568" y="179402"/>
                  </a:lnTo>
                  <a:lnTo>
                    <a:pt x="2214731" y="191043"/>
                  </a:lnTo>
                  <a:lnTo>
                    <a:pt x="2260601" y="203200"/>
                  </a:lnTo>
                  <a:lnTo>
                    <a:pt x="2839642" y="424656"/>
                  </a:lnTo>
                  <a:lnTo>
                    <a:pt x="3444876" y="730250"/>
                  </a:lnTo>
                  <a:lnTo>
                    <a:pt x="3921524" y="1000919"/>
                  </a:lnTo>
                  <a:lnTo>
                    <a:pt x="4114802" y="1117600"/>
                  </a:lnTo>
                </a:path>
              </a:pathLst>
            </a:custGeom>
            <a:noFill/>
            <a:ln w="25400" cap="flat" cmpd="sng">
              <a:solidFill>
                <a:srgbClr val="008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6" name="Google Shape;3386;p7"/>
            <p:cNvSpPr txBox="1"/>
            <p:nvPr/>
          </p:nvSpPr>
          <p:spPr>
            <a:xfrm>
              <a:off x="5181600" y="5583682"/>
              <a:ext cx="6018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no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2000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87" name="Google Shape;3387;p7"/>
            <p:cNvSpPr txBox="1"/>
            <p:nvPr/>
          </p:nvSpPr>
          <p:spPr>
            <a:xfrm>
              <a:off x="4267200" y="5867400"/>
              <a:ext cx="153567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Year Number</a:t>
              </a:r>
              <a:endPara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5DD6CBF-9EC9-4D77-6E63-DE2F71F2F5D9}"/>
                  </a:ext>
                </a:extLst>
              </p14:cNvPr>
              <p14:cNvContentPartPr/>
              <p14:nvPr/>
            </p14:nvContentPartPr>
            <p14:xfrm>
              <a:off x="5559840" y="3686040"/>
              <a:ext cx="3447360" cy="1217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5DD6CBF-9EC9-4D77-6E63-DE2F71F2F5D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50480" y="3676680"/>
                <a:ext cx="3465720" cy="123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8244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8"/>
          <p:cNvSpPr txBox="1"/>
          <p:nvPr/>
        </p:nvSpPr>
        <p:spPr>
          <a:xfrm>
            <a:off x="352701" y="547875"/>
            <a:ext cx="63385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Machine Learning Process : Interpretation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93" name="Google Shape;3393;p8"/>
          <p:cNvGrpSpPr/>
          <p:nvPr/>
        </p:nvGrpSpPr>
        <p:grpSpPr>
          <a:xfrm>
            <a:off x="4700666" y="1524000"/>
            <a:ext cx="4443334" cy="1985727"/>
            <a:chOff x="1460519" y="1177137"/>
            <a:chExt cx="6945215" cy="3137530"/>
          </a:xfrm>
        </p:grpSpPr>
        <p:graphicFrame>
          <p:nvGraphicFramePr>
            <p:cNvPr id="3394" name="Google Shape;3394;p8"/>
            <p:cNvGraphicFramePr/>
            <p:nvPr/>
          </p:nvGraphicFramePr>
          <p:xfrm>
            <a:off x="3086974" y="1177137"/>
            <a:ext cx="531876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395" name="Google Shape;3395;p8"/>
            <p:cNvSpPr txBox="1"/>
            <p:nvPr/>
          </p:nvSpPr>
          <p:spPr>
            <a:xfrm>
              <a:off x="1460519" y="2005622"/>
              <a:ext cx="1575412" cy="11671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ahoma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rPr>
                <a:t>Price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ahoma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rPr>
                <a:t>(in 1000s of dollars)</a:t>
              </a:r>
              <a:endParaRPr/>
            </a:p>
          </p:txBody>
        </p:sp>
        <p:sp>
          <p:nvSpPr>
            <p:cNvPr id="3396" name="Google Shape;3396;p8"/>
            <p:cNvSpPr txBox="1"/>
            <p:nvPr/>
          </p:nvSpPr>
          <p:spPr>
            <a:xfrm>
              <a:off x="5372974" y="3828367"/>
              <a:ext cx="1662614" cy="48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ahoma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rPr>
                <a:t>Size (feet</a:t>
              </a:r>
              <a:r>
                <a:rPr lang="en-US" sz="1400" b="0" i="0" u="none" strike="noStrike" cap="none" baseline="30000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rPr>
                <a:t>2</a:t>
              </a:r>
              <a:r>
                <a:rPr lang="en-US" sz="1400" b="0" i="0" u="none" strike="noStrike" cap="none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rPr>
                <a:t>)</a:t>
              </a:r>
              <a:endParaRPr/>
            </a:p>
          </p:txBody>
        </p:sp>
        <p:cxnSp>
          <p:nvCxnSpPr>
            <p:cNvPr id="3397" name="Google Shape;3397;p8"/>
            <p:cNvCxnSpPr/>
            <p:nvPr/>
          </p:nvCxnSpPr>
          <p:spPr>
            <a:xfrm rot="10800000" flipH="1">
              <a:off x="4572000" y="1447800"/>
              <a:ext cx="3505200" cy="152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aphicFrame>
        <p:nvGraphicFramePr>
          <p:cNvPr id="3398" name="Google Shape;3398;p8"/>
          <p:cNvGraphicFramePr/>
          <p:nvPr/>
        </p:nvGraphicFramePr>
        <p:xfrm>
          <a:off x="6190614" y="3657600"/>
          <a:ext cx="2743200" cy="1965990"/>
        </p:xfrm>
        <a:graphic>
          <a:graphicData uri="http://schemas.openxmlformats.org/drawingml/2006/table">
            <a:tbl>
              <a:tblPr>
                <a:noFill/>
                <a:tableStyleId>{7814C621-CB00-45AA-B9A0-9D18F376423F}</a:tableStyleId>
              </a:tblPr>
              <a:tblGrid>
                <a:gridCol w="122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3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/>
                        <a:t>Size in feet</a:t>
                      </a:r>
                      <a:r>
                        <a:rPr lang="en-US" sz="1800" b="1" u="none" strike="noStrike" cap="none" baseline="30000"/>
                        <a:t>2</a:t>
                      </a:r>
                      <a:r>
                        <a:rPr lang="en-US" sz="1800" b="1" u="none" strike="noStrike" cap="none"/>
                        <a:t> (</a:t>
                      </a:r>
                      <a:r>
                        <a:rPr lang="en-US" sz="1800" b="0" u="none" strike="noStrike" cap="none"/>
                        <a:t>x</a:t>
                      </a:r>
                      <a:r>
                        <a:rPr lang="en-US" sz="1800" b="1" u="none" strike="noStrike" cap="none"/>
                        <a:t>)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/>
                        <a:t>Price ($) in 1000's (</a:t>
                      </a:r>
                      <a:r>
                        <a:rPr lang="en-US" sz="1800" b="0" u="none" strike="noStrike" cap="none"/>
                        <a:t>y</a:t>
                      </a:r>
                      <a:r>
                        <a:rPr lang="en-US" sz="1800" b="1" u="none" strike="noStrike" cap="none"/>
                        <a:t>)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2104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460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1416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232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2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1534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315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2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852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178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2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…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…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399" name="Google Shape;3399;p8"/>
          <p:cNvSpPr/>
          <p:nvPr/>
        </p:nvSpPr>
        <p:spPr>
          <a:xfrm>
            <a:off x="1342485" y="1524000"/>
            <a:ext cx="2470795" cy="245791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389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 Set</a:t>
            </a:r>
            <a:endParaRPr/>
          </a:p>
        </p:txBody>
      </p:sp>
      <p:sp>
        <p:nvSpPr>
          <p:cNvPr id="3400" name="Google Shape;3400;p8"/>
          <p:cNvSpPr/>
          <p:nvPr/>
        </p:nvSpPr>
        <p:spPr>
          <a:xfrm>
            <a:off x="1037685" y="2743200"/>
            <a:ext cx="3065399" cy="2365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389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Learning Algorithm</a:t>
            </a:r>
            <a:endParaRPr/>
          </a:p>
        </p:txBody>
      </p:sp>
      <p:sp>
        <p:nvSpPr>
          <p:cNvPr id="3401" name="Google Shape;3401;p8"/>
          <p:cNvSpPr/>
          <p:nvPr/>
        </p:nvSpPr>
        <p:spPr>
          <a:xfrm>
            <a:off x="2228041" y="3962400"/>
            <a:ext cx="743254" cy="2365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389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endParaRPr/>
          </a:p>
        </p:txBody>
      </p:sp>
      <p:sp>
        <p:nvSpPr>
          <p:cNvPr id="3402" name="Google Shape;3402;p8"/>
          <p:cNvSpPr txBox="1"/>
          <p:nvPr/>
        </p:nvSpPr>
        <p:spPr>
          <a:xfrm>
            <a:off x="394322" y="3962400"/>
            <a:ext cx="111488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ahoma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Size of house</a:t>
            </a:r>
            <a:endParaRPr/>
          </a:p>
        </p:txBody>
      </p:sp>
      <p:sp>
        <p:nvSpPr>
          <p:cNvPr id="3403" name="Google Shape;3403;p8"/>
          <p:cNvSpPr txBox="1"/>
          <p:nvPr/>
        </p:nvSpPr>
        <p:spPr>
          <a:xfrm>
            <a:off x="3587987" y="4101789"/>
            <a:ext cx="141218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ahoma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Estimated price</a:t>
            </a:r>
            <a:endParaRPr/>
          </a:p>
        </p:txBody>
      </p:sp>
      <p:cxnSp>
        <p:nvCxnSpPr>
          <p:cNvPr id="3404" name="Google Shape;3404;p8"/>
          <p:cNvCxnSpPr>
            <a:stCxn id="3399" idx="2"/>
            <a:endCxn id="3400" idx="0"/>
          </p:cNvCxnSpPr>
          <p:nvPr/>
        </p:nvCxnSpPr>
        <p:spPr>
          <a:xfrm flipH="1">
            <a:off x="2570383" y="1769791"/>
            <a:ext cx="7500" cy="973500"/>
          </a:xfrm>
          <a:prstGeom prst="straightConnector1">
            <a:avLst/>
          </a:prstGeom>
          <a:noFill/>
          <a:ln w="57150" cap="flat" cmpd="sng">
            <a:solidFill>
              <a:srgbClr val="938953"/>
            </a:solidFill>
            <a:prstDash val="solid"/>
            <a:round/>
            <a:headEnd type="none" w="sm" len="sm"/>
            <a:tailEnd type="stealth" w="lg" len="lg"/>
          </a:ln>
        </p:spPr>
      </p:cxnSp>
      <p:cxnSp>
        <p:nvCxnSpPr>
          <p:cNvPr id="3405" name="Google Shape;3405;p8"/>
          <p:cNvCxnSpPr>
            <a:stCxn id="3400" idx="2"/>
            <a:endCxn id="3401" idx="0"/>
          </p:cNvCxnSpPr>
          <p:nvPr/>
        </p:nvCxnSpPr>
        <p:spPr>
          <a:xfrm>
            <a:off x="2570385" y="2979700"/>
            <a:ext cx="29400" cy="982800"/>
          </a:xfrm>
          <a:prstGeom prst="straightConnector1">
            <a:avLst/>
          </a:prstGeom>
          <a:noFill/>
          <a:ln w="57150" cap="flat" cmpd="sng">
            <a:solidFill>
              <a:srgbClr val="938953"/>
            </a:solidFill>
            <a:prstDash val="solid"/>
            <a:round/>
            <a:headEnd type="none" w="sm" len="sm"/>
            <a:tailEnd type="stealth" w="lg" len="lg"/>
          </a:ln>
        </p:spPr>
      </p:cxnSp>
      <p:cxnSp>
        <p:nvCxnSpPr>
          <p:cNvPr id="3406" name="Google Shape;3406;p8"/>
          <p:cNvCxnSpPr>
            <a:endCxn id="3401" idx="1"/>
          </p:cNvCxnSpPr>
          <p:nvPr/>
        </p:nvCxnSpPr>
        <p:spPr>
          <a:xfrm rot="10800000" flipH="1">
            <a:off x="1437241" y="4080650"/>
            <a:ext cx="790800" cy="174900"/>
          </a:xfrm>
          <a:prstGeom prst="straightConnector1">
            <a:avLst/>
          </a:prstGeom>
          <a:noFill/>
          <a:ln w="57150" cap="flat" cmpd="sng">
            <a:solidFill>
              <a:srgbClr val="938953"/>
            </a:solidFill>
            <a:prstDash val="solid"/>
            <a:round/>
            <a:headEnd type="none" w="sm" len="sm"/>
            <a:tailEnd type="stealth" w="lg" len="lg"/>
          </a:ln>
        </p:spPr>
      </p:cxnSp>
      <p:cxnSp>
        <p:nvCxnSpPr>
          <p:cNvPr id="3407" name="Google Shape;3407;p8"/>
          <p:cNvCxnSpPr>
            <a:stCxn id="3401" idx="3"/>
          </p:cNvCxnSpPr>
          <p:nvPr/>
        </p:nvCxnSpPr>
        <p:spPr>
          <a:xfrm>
            <a:off x="2971295" y="4080650"/>
            <a:ext cx="751800" cy="174900"/>
          </a:xfrm>
          <a:prstGeom prst="straightConnector1">
            <a:avLst/>
          </a:prstGeom>
          <a:noFill/>
          <a:ln w="57150" cap="flat" cmpd="sng">
            <a:solidFill>
              <a:srgbClr val="938953"/>
            </a:solidFill>
            <a:prstDash val="solid"/>
            <a:round/>
            <a:headEnd type="none" w="sm" len="sm"/>
            <a:tailEnd type="stealth" w="lg" len="lg"/>
          </a:ln>
        </p:spPr>
      </p:cxnSp>
      <p:sp>
        <p:nvSpPr>
          <p:cNvPr id="3408" name="Google Shape;3408;p8"/>
          <p:cNvSpPr txBox="1"/>
          <p:nvPr/>
        </p:nvSpPr>
        <p:spPr>
          <a:xfrm>
            <a:off x="405391" y="5706195"/>
            <a:ext cx="26116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800"/>
              <a:buFont typeface="Tahoma"/>
              <a:buNone/>
            </a:pPr>
            <a:r>
              <a:rPr lang="en-US" sz="1800" b="1" i="0" u="none" strike="noStrike" cap="none">
                <a:solidFill>
                  <a:srgbClr val="0033CC"/>
                </a:solidFill>
                <a:latin typeface="Tahoma"/>
                <a:ea typeface="Tahoma"/>
                <a:cs typeface="Tahoma"/>
                <a:sym typeface="Tahoma"/>
              </a:rPr>
              <a:t>How to choose     ‘s ?</a:t>
            </a:r>
            <a:endParaRPr/>
          </a:p>
        </p:txBody>
      </p:sp>
      <p:pic>
        <p:nvPicPr>
          <p:cNvPr id="3409" name="Google Shape;3409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2728" y="4848395"/>
            <a:ext cx="2020552" cy="281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0" name="Google Shape;3410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72972" y="5195541"/>
            <a:ext cx="239512" cy="306044"/>
          </a:xfrm>
          <a:prstGeom prst="rect">
            <a:avLst/>
          </a:prstGeom>
          <a:noFill/>
          <a:ln>
            <a:noFill/>
          </a:ln>
        </p:spPr>
      </p:pic>
      <p:sp>
        <p:nvSpPr>
          <p:cNvPr id="3411" name="Google Shape;3411;p8"/>
          <p:cNvSpPr txBox="1"/>
          <p:nvPr/>
        </p:nvSpPr>
        <p:spPr>
          <a:xfrm>
            <a:off x="405391" y="4773704"/>
            <a:ext cx="13756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Hypothesis:</a:t>
            </a:r>
            <a:endParaRPr/>
          </a:p>
        </p:txBody>
      </p:sp>
      <p:sp>
        <p:nvSpPr>
          <p:cNvPr id="3412" name="Google Shape;3412;p8"/>
          <p:cNvSpPr txBox="1"/>
          <p:nvPr/>
        </p:nvSpPr>
        <p:spPr>
          <a:xfrm>
            <a:off x="1855131" y="5161780"/>
            <a:ext cx="221118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‘s     :   Parameters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h(.)  :   Model	</a:t>
            </a:r>
            <a:endParaRPr sz="1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413" name="Google Shape;3413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04553" y="5779047"/>
            <a:ext cx="232028" cy="296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4" name="Google Shape;3414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47885" y="3266728"/>
            <a:ext cx="1320518" cy="73666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1043020-55B9-A070-E3F3-9E15EE7D820C}"/>
                  </a:ext>
                </a:extLst>
              </p14:cNvPr>
              <p14:cNvContentPartPr/>
              <p14:nvPr/>
            </p14:nvContentPartPr>
            <p14:xfrm>
              <a:off x="1522080" y="1645920"/>
              <a:ext cx="7532280" cy="4847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1043020-55B9-A070-E3F3-9E15EE7D820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12720" y="1636560"/>
                <a:ext cx="7551000" cy="4866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0" name="Google Shape;342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39089" y="4169823"/>
            <a:ext cx="4431250" cy="2242645"/>
          </a:xfrm>
          <a:prstGeom prst="rect">
            <a:avLst/>
          </a:prstGeom>
          <a:noFill/>
          <a:ln>
            <a:noFill/>
          </a:ln>
        </p:spPr>
      </p:pic>
      <p:sp>
        <p:nvSpPr>
          <p:cNvPr id="3421" name="Google Shape;3421;p9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/>
          </a:p>
          <a:p>
            <a:pPr marL="3429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(Education)  	</a:t>
            </a:r>
            <a:r>
              <a:rPr lang="en-US" sz="1800" i="1"/>
              <a:t>x </a:t>
            </a:r>
            <a:r>
              <a:rPr lang="en-US" sz="1800"/>
              <a:t>                                             </a:t>
            </a:r>
            <a:r>
              <a:rPr lang="en-US" sz="1800" i="1"/>
              <a:t>y  </a:t>
            </a:r>
            <a:r>
              <a:rPr lang="en-US" sz="1800"/>
              <a:t> (Income)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sz="1800"/>
          </a:p>
          <a:p>
            <a:pPr marL="3429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sz="1800"/>
          </a:p>
          <a:p>
            <a:pPr marL="3429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sz="1800"/>
          </a:p>
          <a:p>
            <a:pPr marL="3429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(Education)	</a:t>
            </a:r>
            <a:r>
              <a:rPr lang="en-US" sz="1800" i="1"/>
              <a:t>x</a:t>
            </a:r>
            <a:r>
              <a:rPr lang="en-US" sz="1800" baseline="-25000"/>
              <a:t>1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sz="1800" baseline="-25000"/>
          </a:p>
          <a:p>
            <a:pPr marL="3429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(Soft Skills)	</a:t>
            </a:r>
            <a:r>
              <a:rPr lang="en-US" sz="1800" i="1"/>
              <a:t>x</a:t>
            </a:r>
            <a:r>
              <a:rPr lang="en-US" sz="1800" baseline="-25000"/>
              <a:t>2						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sz="1800" baseline="-25000"/>
          </a:p>
          <a:p>
            <a:pPr marL="3429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(Experience)	</a:t>
            </a:r>
            <a:r>
              <a:rPr lang="en-US" sz="1800" i="1"/>
              <a:t>x</a:t>
            </a:r>
            <a:r>
              <a:rPr lang="en-US" sz="1800" baseline="-25000"/>
              <a:t>3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 baseline="-25000"/>
              <a:t>					</a:t>
            </a:r>
            <a:endParaRPr sz="1800"/>
          </a:p>
          <a:p>
            <a:pPr marL="3429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(Age)		</a:t>
            </a:r>
            <a:r>
              <a:rPr lang="en-US" sz="1800" i="1"/>
              <a:t>x</a:t>
            </a:r>
            <a:r>
              <a:rPr lang="en-US" sz="1800" baseline="-25000"/>
              <a:t>4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                                                              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sz="1800" baseline="-25000"/>
          </a:p>
          <a:p>
            <a:pPr marL="3429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sz="1800"/>
          </a:p>
        </p:txBody>
      </p:sp>
      <p:cxnSp>
        <p:nvCxnSpPr>
          <p:cNvPr id="3422" name="Google Shape;3422;p9"/>
          <p:cNvCxnSpPr/>
          <p:nvPr/>
        </p:nvCxnSpPr>
        <p:spPr>
          <a:xfrm rot="10800000" flipH="1">
            <a:off x="2743200" y="2047875"/>
            <a:ext cx="2324100" cy="952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423" name="Google Shape;3423;p9"/>
          <p:cNvCxnSpPr/>
          <p:nvPr/>
        </p:nvCxnSpPr>
        <p:spPr>
          <a:xfrm>
            <a:off x="2714625" y="3357563"/>
            <a:ext cx="3286125" cy="5000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424" name="Google Shape;3424;p9"/>
          <p:cNvCxnSpPr/>
          <p:nvPr/>
        </p:nvCxnSpPr>
        <p:spPr>
          <a:xfrm>
            <a:off x="2714625" y="3929063"/>
            <a:ext cx="3286125" cy="1428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425" name="Google Shape;3425;p9"/>
          <p:cNvSpPr txBox="1"/>
          <p:nvPr/>
        </p:nvSpPr>
        <p:spPr>
          <a:xfrm>
            <a:off x="6143625" y="3786188"/>
            <a:ext cx="2286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(Income)</a:t>
            </a:r>
            <a:endParaRPr/>
          </a:p>
        </p:txBody>
      </p:sp>
      <p:cxnSp>
        <p:nvCxnSpPr>
          <p:cNvPr id="3426" name="Google Shape;3426;p9"/>
          <p:cNvCxnSpPr/>
          <p:nvPr/>
        </p:nvCxnSpPr>
        <p:spPr>
          <a:xfrm rot="10800000" flipH="1">
            <a:off x="2714625" y="4214813"/>
            <a:ext cx="3286125" cy="2857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427" name="Google Shape;3427;p9"/>
          <p:cNvCxnSpPr/>
          <p:nvPr/>
        </p:nvCxnSpPr>
        <p:spPr>
          <a:xfrm rot="10800000" flipH="1">
            <a:off x="2714625" y="4429125"/>
            <a:ext cx="3286125" cy="6429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428" name="Google Shape;3428;p9"/>
          <p:cNvSpPr txBox="1"/>
          <p:nvPr/>
        </p:nvSpPr>
        <p:spPr>
          <a:xfrm>
            <a:off x="2286000" y="1285875"/>
            <a:ext cx="48577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Simple Linear regression model</a:t>
            </a:r>
            <a:endParaRPr dirty="0"/>
          </a:p>
        </p:txBody>
      </p:sp>
      <p:sp>
        <p:nvSpPr>
          <p:cNvPr id="3429" name="Google Shape;3429;p9"/>
          <p:cNvSpPr txBox="1"/>
          <p:nvPr/>
        </p:nvSpPr>
        <p:spPr>
          <a:xfrm>
            <a:off x="2000250" y="2571750"/>
            <a:ext cx="54292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u="sng"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sz="1800" b="0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ultiple </a:t>
            </a:r>
            <a:r>
              <a:rPr lang="en-US" sz="1800" b="0" i="0" u="sng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Linear regression model</a:t>
            </a:r>
            <a:endParaRPr dirty="0"/>
          </a:p>
        </p:txBody>
      </p:sp>
      <p:sp>
        <p:nvSpPr>
          <p:cNvPr id="3430" name="Google Shape;3430;p9"/>
          <p:cNvSpPr txBox="1"/>
          <p:nvPr/>
        </p:nvSpPr>
        <p:spPr>
          <a:xfrm>
            <a:off x="304800" y="473928"/>
            <a:ext cx="372416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Types of Regression Models</a:t>
            </a:r>
            <a:endParaRPr sz="2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endParaRPr sz="2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31" name="Google Shape;3431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966" y="5390385"/>
            <a:ext cx="4703008" cy="1004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2" name="Google Shape;3432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62600" y="2427004"/>
            <a:ext cx="2590800" cy="75229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49DAD2D-2C02-8585-0EE2-6A0C10732CFF}"/>
                  </a:ext>
                </a:extLst>
              </p14:cNvPr>
              <p14:cNvContentPartPr/>
              <p14:nvPr/>
            </p14:nvContentPartPr>
            <p14:xfrm>
              <a:off x="360000" y="432720"/>
              <a:ext cx="8741520" cy="6335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49DAD2D-2C02-8585-0EE2-6A0C10732CF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0640" y="423360"/>
                <a:ext cx="8760240" cy="6354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7" name="Google Shape;3437;p10"/>
          <p:cNvSpPr txBox="1">
            <a:spLocks noGrp="1"/>
          </p:cNvSpPr>
          <p:nvPr>
            <p:ph type="body" idx="2"/>
          </p:nvPr>
        </p:nvSpPr>
        <p:spPr>
          <a:xfrm>
            <a:off x="914400" y="3048000"/>
            <a:ext cx="74676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None/>
            </a:pPr>
            <a:r>
              <a:rPr lang="en-US" sz="3200">
                <a:solidFill>
                  <a:srgbClr val="C00000"/>
                </a:solidFill>
              </a:rPr>
              <a:t>Learning the Model Parameters</a:t>
            </a:r>
            <a:endParaRPr/>
          </a:p>
          <a:p>
            <a:pPr marL="542925" lvl="0" indent="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None/>
            </a:pPr>
            <a:r>
              <a:rPr lang="en-US" sz="1800" b="0">
                <a:solidFill>
                  <a:schemeClr val="dk1"/>
                </a:solidFill>
              </a:rPr>
              <a:t>Closed Form Solution Approach</a:t>
            </a:r>
            <a:endParaRPr/>
          </a:p>
          <a:p>
            <a:pPr marL="542925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None/>
            </a:pPr>
            <a:r>
              <a:rPr lang="en-US" sz="1800" b="0">
                <a:solidFill>
                  <a:schemeClr val="dk1"/>
                </a:solidFill>
              </a:rPr>
              <a:t>Gradient Descent Approach</a:t>
            </a:r>
            <a:endParaRPr sz="1800" b="0">
              <a:solidFill>
                <a:schemeClr val="dk1"/>
              </a:solidFill>
            </a:endParaRPr>
          </a:p>
        </p:txBody>
      </p:sp>
      <p:pic>
        <p:nvPicPr>
          <p:cNvPr id="3438" name="Google Shape;343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800"/>
            <a:ext cx="2694666" cy="49381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D3741A5-0995-4DFD-3113-C4FA505AD515}"/>
                  </a:ext>
                </a:extLst>
              </p14:cNvPr>
              <p14:cNvContentPartPr/>
              <p14:nvPr/>
            </p14:nvContentPartPr>
            <p14:xfrm>
              <a:off x="1080360" y="3750120"/>
              <a:ext cx="6683760" cy="1012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D3741A5-0995-4DFD-3113-C4FA505AD51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1000" y="3740760"/>
                <a:ext cx="6702480" cy="1031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11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Notion of Cost Function</a:t>
            </a:r>
            <a:endParaRPr sz="2000">
              <a:solidFill>
                <a:srgbClr val="C00000"/>
              </a:solidFill>
            </a:endParaRPr>
          </a:p>
        </p:txBody>
      </p:sp>
      <p:pic>
        <p:nvPicPr>
          <p:cNvPr id="3444" name="Google Shape;344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575" y="1338264"/>
            <a:ext cx="6927382" cy="3233926"/>
          </a:xfrm>
          <a:prstGeom prst="rect">
            <a:avLst/>
          </a:prstGeom>
          <a:noFill/>
          <a:ln>
            <a:noFill/>
          </a:ln>
        </p:spPr>
      </p:pic>
      <p:sp>
        <p:nvSpPr>
          <p:cNvPr id="3445" name="Google Shape;3445;p11"/>
          <p:cNvSpPr/>
          <p:nvPr/>
        </p:nvSpPr>
        <p:spPr>
          <a:xfrm>
            <a:off x="304800" y="4976811"/>
            <a:ext cx="10668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lang="en-US"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  = ɵ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endParaRPr sz="1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446" name="Google Shape;3446;p11"/>
          <p:cNvSpPr/>
          <p:nvPr/>
        </p:nvSpPr>
        <p:spPr>
          <a:xfrm>
            <a:off x="304800" y="4986807"/>
            <a:ext cx="190500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lang="en-US" sz="1800" b="0" i="1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  = ɵ</a:t>
            </a:r>
            <a:r>
              <a:rPr lang="en-US" sz="1800" b="0" i="0" u="none" strike="noStrike" cap="none" baseline="-250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endParaRPr sz="1800" b="0" i="0" u="none" strike="noStrike" cap="none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2E0E8C6-51CD-8348-B4D1-E1682C2F4D56}"/>
                  </a:ext>
                </a:extLst>
              </p14:cNvPr>
              <p14:cNvContentPartPr/>
              <p14:nvPr/>
            </p14:nvContentPartPr>
            <p14:xfrm>
              <a:off x="188640" y="2022840"/>
              <a:ext cx="6975360" cy="3454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2E0E8C6-51CD-8348-B4D1-E1682C2F4D5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9280" y="2013480"/>
                <a:ext cx="6994080" cy="3473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12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Notion of Cost Function</a:t>
            </a:r>
            <a:endParaRPr sz="2000">
              <a:solidFill>
                <a:srgbClr val="C00000"/>
              </a:solidFill>
            </a:endParaRPr>
          </a:p>
        </p:txBody>
      </p:sp>
      <p:pic>
        <p:nvPicPr>
          <p:cNvPr id="3452" name="Google Shape;3452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79073"/>
            <a:ext cx="6927382" cy="3233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3" name="Google Shape;3453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24303" y="1564722"/>
            <a:ext cx="6764274" cy="304827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634256D-B3A1-3C8C-6697-602B58CFBD00}"/>
                  </a:ext>
                </a:extLst>
              </p14:cNvPr>
              <p14:cNvContentPartPr/>
              <p14:nvPr/>
            </p14:nvContentPartPr>
            <p14:xfrm>
              <a:off x="3202560" y="1028880"/>
              <a:ext cx="5388840" cy="4123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634256D-B3A1-3C8C-6697-602B58CFBD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93200" y="1019520"/>
                <a:ext cx="5407560" cy="4142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" name="Google Shape;3205;p2"/>
          <p:cNvSpPr txBox="1">
            <a:spLocks noGrp="1"/>
          </p:cNvSpPr>
          <p:nvPr>
            <p:ph type="title" idx="4294967295"/>
          </p:nvPr>
        </p:nvSpPr>
        <p:spPr>
          <a:xfrm>
            <a:off x="173059" y="429320"/>
            <a:ext cx="792638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Machine Learning</a:t>
            </a:r>
            <a:endParaRPr sz="2400"/>
          </a:p>
        </p:txBody>
      </p:sp>
      <p:sp>
        <p:nvSpPr>
          <p:cNvPr id="3206" name="Google Shape;3206;p2"/>
          <p:cNvSpPr txBox="1"/>
          <p:nvPr/>
        </p:nvSpPr>
        <p:spPr>
          <a:xfrm>
            <a:off x="384671" y="2812111"/>
            <a:ext cx="8642256" cy="3129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775" rIns="0" bIns="0" anchor="t" anchorCtr="0">
            <a:spAutoFit/>
          </a:bodyPr>
          <a:lstStyle/>
          <a:p>
            <a:pPr marL="133281" marR="39100" lvl="0" indent="-12529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content for these slides has been obtained from books and various other  source on the Internet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3281" marR="0" lvl="0" indent="-125292" algn="l" rtl="0">
              <a:lnSpc>
                <a:spcPct val="150000"/>
              </a:lnSpc>
              <a:spcBef>
                <a:spcPts val="34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here by acknowledge all the contributors for their material and inputs.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3281" marR="0" lvl="0" indent="-125292" algn="l" rtl="0">
              <a:lnSpc>
                <a:spcPct val="15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have provided source information wherever necessary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3281" marR="0" lvl="0" indent="-125290" algn="l" rtl="0">
              <a:lnSpc>
                <a:spcPct val="15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Students are requested to refer to the textbook w.r.t detailed content of the presentation deck shared over canvas</a:t>
            </a:r>
            <a:endParaRPr/>
          </a:p>
          <a:p>
            <a:pPr marL="133281" marR="0" lvl="0" indent="-125290" algn="l" rtl="0">
              <a:lnSpc>
                <a:spcPct val="15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We have reduced the slides from canvas and modified the content flow to suit the requirements of the course and for ease of class presentation</a:t>
            </a:r>
            <a:endParaRPr sz="1600" b="0" i="0" u="none" strike="noStrike" cap="none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07" name="Google Shape;3207;p2"/>
          <p:cNvSpPr txBox="1"/>
          <p:nvPr/>
        </p:nvSpPr>
        <p:spPr>
          <a:xfrm>
            <a:off x="2400519" y="1336289"/>
            <a:ext cx="5698928" cy="287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75" rIns="0" bIns="0" anchor="t" anchorCtr="0">
            <a:spAutoFit/>
          </a:bodyPr>
          <a:lstStyle/>
          <a:p>
            <a:pPr marL="8408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1C1572"/>
                </a:solidFill>
                <a:latin typeface="Arial"/>
                <a:ea typeface="Arial"/>
                <a:cs typeface="Arial"/>
                <a:sym typeface="Arial"/>
              </a:rPr>
              <a:t>Disclaimer and Acknowledgement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8" name="Google Shape;320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59001" y="1623476"/>
            <a:ext cx="1087204" cy="1188635"/>
          </a:xfrm>
          <a:prstGeom prst="rect">
            <a:avLst/>
          </a:prstGeom>
          <a:noFill/>
          <a:ln>
            <a:noFill/>
          </a:ln>
        </p:spPr>
      </p:pic>
      <p:sp>
        <p:nvSpPr>
          <p:cNvPr id="3209" name="Google Shape;3209;p2"/>
          <p:cNvSpPr txBox="1"/>
          <p:nvPr/>
        </p:nvSpPr>
        <p:spPr>
          <a:xfrm>
            <a:off x="325076" y="5873413"/>
            <a:ext cx="8761445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“</a:t>
            </a: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Probabilistic Machine Learning, An Introduction”, Kevin P. Murphy, Slides of Prof.Sugata, Prof. Chetana from BITS Pilani, Prof. Raja vadhana from BITS Pilani , CS109 and CS229 stanford lecture notes and  many others who made  their course materials freely available online.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13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Notion of Cost Function</a:t>
            </a:r>
            <a:endParaRPr sz="2000">
              <a:solidFill>
                <a:srgbClr val="C00000"/>
              </a:solidFill>
            </a:endParaRPr>
          </a:p>
        </p:txBody>
      </p:sp>
      <p:pic>
        <p:nvPicPr>
          <p:cNvPr id="3459" name="Google Shape;345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575" y="1338264"/>
            <a:ext cx="6927382" cy="3233926"/>
          </a:xfrm>
          <a:prstGeom prst="rect">
            <a:avLst/>
          </a:prstGeom>
          <a:noFill/>
          <a:ln>
            <a:noFill/>
          </a:ln>
        </p:spPr>
      </p:pic>
      <p:sp>
        <p:nvSpPr>
          <p:cNvPr id="3460" name="Google Shape;3460;p13"/>
          <p:cNvSpPr/>
          <p:nvPr/>
        </p:nvSpPr>
        <p:spPr>
          <a:xfrm>
            <a:off x="2769806" y="4917411"/>
            <a:ext cx="2974532" cy="143154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638" t="-26921" b="-2435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 </a:t>
            </a:r>
            <a:endParaRPr/>
          </a:p>
        </p:txBody>
      </p:sp>
      <p:pic>
        <p:nvPicPr>
          <p:cNvPr id="3461" name="Google Shape;3461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62201" y="1640621"/>
            <a:ext cx="6781800" cy="3104179"/>
          </a:xfrm>
          <a:prstGeom prst="rect">
            <a:avLst/>
          </a:prstGeom>
          <a:noFill/>
          <a:ln>
            <a:noFill/>
          </a:ln>
        </p:spPr>
      </p:pic>
      <p:sp>
        <p:nvSpPr>
          <p:cNvPr id="3462" name="Google Shape;3462;p13"/>
          <p:cNvSpPr/>
          <p:nvPr/>
        </p:nvSpPr>
        <p:spPr>
          <a:xfrm>
            <a:off x="304800" y="4917411"/>
            <a:ext cx="190500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lang="en-US"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  = ɵ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 ɵ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endParaRPr sz="1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63CA5AF-0B01-F65F-5950-0360BDD8A03F}"/>
                  </a:ext>
                </a:extLst>
              </p14:cNvPr>
              <p14:cNvContentPartPr/>
              <p14:nvPr/>
            </p14:nvContentPartPr>
            <p14:xfrm>
              <a:off x="184320" y="1315800"/>
              <a:ext cx="8977680" cy="53406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63CA5AF-0B01-F65F-5950-0360BDD8A0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4960" y="1306440"/>
                <a:ext cx="8996400" cy="5359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14"/>
          <p:cNvSpPr txBox="1">
            <a:spLocks noGrp="1"/>
          </p:cNvSpPr>
          <p:nvPr>
            <p:ph type="title"/>
          </p:nvPr>
        </p:nvSpPr>
        <p:spPr>
          <a:xfrm>
            <a:off x="762000" y="6858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Linear Regression : Least Squares 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68" name="Google Shape;346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371600"/>
            <a:ext cx="6248942" cy="4377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9" name="Google Shape;346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67400" y="1371600"/>
            <a:ext cx="3124589" cy="202103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2A3E89D-513D-36B4-71EB-9E02FE2EFC30}"/>
                  </a:ext>
                </a:extLst>
              </p14:cNvPr>
              <p14:cNvContentPartPr/>
              <p14:nvPr/>
            </p14:nvContentPartPr>
            <p14:xfrm>
              <a:off x="163080" y="1701720"/>
              <a:ext cx="8243640" cy="4552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2A3E89D-513D-36B4-71EB-9E02FE2EFC3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3720" y="1692360"/>
                <a:ext cx="8262360" cy="4570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4" name="Google Shape;3474;p15"/>
          <p:cNvSpPr txBox="1">
            <a:spLocks noGrp="1"/>
          </p:cNvSpPr>
          <p:nvPr>
            <p:ph type="title"/>
          </p:nvPr>
        </p:nvSpPr>
        <p:spPr>
          <a:xfrm>
            <a:off x="762000" y="6858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Intuition Behind Cost Function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5" name="Google Shape;347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9136" y="5791200"/>
            <a:ext cx="1692655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6" name="Google Shape;3476;p15"/>
          <p:cNvSpPr txBox="1"/>
          <p:nvPr/>
        </p:nvSpPr>
        <p:spPr>
          <a:xfrm>
            <a:off x="762000" y="5791200"/>
            <a:ext cx="147713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Source Credit :  </a:t>
            </a:r>
            <a:endParaRPr sz="14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477" name="Google Shape;3477;p15"/>
          <p:cNvPicPr preferRelativeResize="0"/>
          <p:nvPr/>
        </p:nvPicPr>
        <p:blipFill rotWithShape="1">
          <a:blip r:embed="rId4">
            <a:alphaModFix/>
          </a:blip>
          <a:srcRect b="69363"/>
          <a:stretch/>
        </p:blipFill>
        <p:spPr>
          <a:xfrm>
            <a:off x="533400" y="1432927"/>
            <a:ext cx="6781800" cy="1310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" name="Google Shape;3482;p16"/>
          <p:cNvSpPr txBox="1">
            <a:spLocks noGrp="1"/>
          </p:cNvSpPr>
          <p:nvPr>
            <p:ph type="title"/>
          </p:nvPr>
        </p:nvSpPr>
        <p:spPr>
          <a:xfrm>
            <a:off x="762000" y="6858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Intuition Behind Cost Function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3" name="Google Shape;348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9136" y="5791200"/>
            <a:ext cx="1692655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4" name="Google Shape;3484;p16"/>
          <p:cNvSpPr txBox="1"/>
          <p:nvPr/>
        </p:nvSpPr>
        <p:spPr>
          <a:xfrm>
            <a:off x="762000" y="5791200"/>
            <a:ext cx="147713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Source Credit :  </a:t>
            </a:r>
            <a:endParaRPr sz="14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485" name="Google Shape;3485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400" y="1432926"/>
            <a:ext cx="6721426" cy="435827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845E5D9-BF25-2BA0-60E1-D66F3786E820}"/>
                  </a:ext>
                </a:extLst>
              </p14:cNvPr>
              <p14:cNvContentPartPr/>
              <p14:nvPr/>
            </p14:nvContentPartPr>
            <p14:xfrm>
              <a:off x="416160" y="703080"/>
              <a:ext cx="8642160" cy="5229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845E5D9-BF25-2BA0-60E1-D66F3786E82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6800" y="693720"/>
                <a:ext cx="8660880" cy="5248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80E20B2-C64C-564A-C9DA-56CD326C2398}"/>
                  </a:ext>
                </a:extLst>
              </p14:cNvPr>
              <p14:cNvContentPartPr/>
              <p14:nvPr/>
            </p14:nvContentPartPr>
            <p14:xfrm>
              <a:off x="1050480" y="1204560"/>
              <a:ext cx="8093880" cy="4955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80E20B2-C64C-564A-C9DA-56CD326C239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1120" y="1195200"/>
                <a:ext cx="8112600" cy="497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0677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17"/>
          <p:cNvSpPr txBox="1">
            <a:spLocks noGrp="1"/>
          </p:cNvSpPr>
          <p:nvPr>
            <p:ph type="title"/>
          </p:nvPr>
        </p:nvSpPr>
        <p:spPr>
          <a:xfrm>
            <a:off x="762000" y="6858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Intuition Behind Cost Function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91" name="Google Shape;3491;p17"/>
          <p:cNvPicPr preferRelativeResize="0"/>
          <p:nvPr/>
        </p:nvPicPr>
        <p:blipFill rotWithShape="1">
          <a:blip r:embed="rId3">
            <a:alphaModFix/>
          </a:blip>
          <a:srcRect t="14306"/>
          <a:stretch/>
        </p:blipFill>
        <p:spPr>
          <a:xfrm>
            <a:off x="295255" y="1600200"/>
            <a:ext cx="7105689" cy="456688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664AA9A-FA1E-74A5-CB76-9EE1AE0880B8}"/>
                  </a:ext>
                </a:extLst>
              </p14:cNvPr>
              <p14:cNvContentPartPr/>
              <p14:nvPr/>
            </p14:nvContentPartPr>
            <p14:xfrm>
              <a:off x="5469840" y="5117400"/>
              <a:ext cx="360" cy="4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664AA9A-FA1E-74A5-CB76-9EE1AE0880B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60480" y="5108040"/>
                <a:ext cx="19080" cy="23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6" name="Google Shape;3496;p18"/>
          <p:cNvSpPr txBox="1">
            <a:spLocks noGrp="1"/>
          </p:cNvSpPr>
          <p:nvPr>
            <p:ph type="title"/>
          </p:nvPr>
        </p:nvSpPr>
        <p:spPr>
          <a:xfrm>
            <a:off x="762000" y="6858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Intuition Behind Cost Function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97" name="Google Shape;349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9136" y="5791200"/>
            <a:ext cx="1692655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8" name="Google Shape;3498;p18"/>
          <p:cNvSpPr txBox="1"/>
          <p:nvPr/>
        </p:nvSpPr>
        <p:spPr>
          <a:xfrm>
            <a:off x="762000" y="5791200"/>
            <a:ext cx="147713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Source Credit :  </a:t>
            </a:r>
            <a:endParaRPr sz="14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499" name="Google Shape;349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7771" y="1548838"/>
            <a:ext cx="7352229" cy="4242362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21D61D1-6990-776C-BCF5-A16E64407C03}"/>
                  </a:ext>
                </a:extLst>
              </p14:cNvPr>
              <p14:cNvContentPartPr/>
              <p14:nvPr/>
            </p14:nvContentPartPr>
            <p14:xfrm>
              <a:off x="4574160" y="3724560"/>
              <a:ext cx="4463640" cy="2370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21D61D1-6990-776C-BCF5-A16E64407C0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64800" y="3715200"/>
                <a:ext cx="4482360" cy="2389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4" name="Google Shape;3504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21603" t="15818" r="23496" b="6735"/>
          <a:stretch/>
        </p:blipFill>
        <p:spPr>
          <a:xfrm>
            <a:off x="152400" y="1447800"/>
            <a:ext cx="48006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5" name="Google Shape;3505;p19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Notion of Maxima and Minima of a function 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sz="2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In General</a:t>
            </a:r>
            <a:endParaRPr sz="200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45A1864-7DA6-A3D5-6804-401FB22671B7}"/>
                  </a:ext>
                </a:extLst>
              </p14:cNvPr>
              <p14:cNvContentPartPr/>
              <p14:nvPr/>
            </p14:nvContentPartPr>
            <p14:xfrm>
              <a:off x="278640" y="1217160"/>
              <a:ext cx="8767440" cy="4505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45A1864-7DA6-A3D5-6804-401FB22671B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9280" y="1207800"/>
                <a:ext cx="8786160" cy="4524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p20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3352800" cy="411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</a:pPr>
            <a:endParaRPr sz="1800"/>
          </a:p>
          <a:p>
            <a: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</a:pPr>
            <a:endParaRPr sz="1800"/>
          </a:p>
        </p:txBody>
      </p:sp>
      <p:sp>
        <p:nvSpPr>
          <p:cNvPr id="3511" name="Google Shape;3511;p20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Notion of Maxima and Minima of a function 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sz="2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In Machine Learning</a:t>
            </a:r>
            <a:endParaRPr sz="2000">
              <a:solidFill>
                <a:srgbClr val="C00000"/>
              </a:solidFill>
            </a:endParaRPr>
          </a:p>
        </p:txBody>
      </p:sp>
      <p:graphicFrame>
        <p:nvGraphicFramePr>
          <p:cNvPr id="3512" name="Google Shape;3512;p20"/>
          <p:cNvGraphicFramePr/>
          <p:nvPr/>
        </p:nvGraphicFramePr>
        <p:xfrm>
          <a:off x="677349" y="4038600"/>
          <a:ext cx="2245750" cy="2347075"/>
        </p:xfrm>
        <a:graphic>
          <a:graphicData uri="http://schemas.openxmlformats.org/drawingml/2006/table">
            <a:tbl>
              <a:tblPr firstRow="1" bandRow="1">
                <a:noFill/>
                <a:tableStyleId>{7814C621-CB00-45AA-B9A0-9D18F376423F}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0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Mileage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(in </a:t>
                      </a:r>
                      <a:r>
                        <a:rPr lang="en-US" sz="16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kmpl</a:t>
                      </a: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6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Car Price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(in cr)</a:t>
                      </a:r>
                      <a:endParaRPr sz="1600" b="1" i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9.8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10.48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9.12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1.75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9.5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6.95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2.51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513" name="Google Shape;3513;p20"/>
          <p:cNvSpPr/>
          <p:nvPr/>
        </p:nvSpPr>
        <p:spPr>
          <a:xfrm>
            <a:off x="457200" y="1493837"/>
            <a:ext cx="273367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CarPrice = 1 + 0.05Mileage 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4" name="Google Shape;3514;p20"/>
          <p:cNvSpPr/>
          <p:nvPr/>
        </p:nvSpPr>
        <p:spPr>
          <a:xfrm>
            <a:off x="457199" y="2073274"/>
            <a:ext cx="273367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CarPrice = 1 + 0.25Mileage 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5" name="Google Shape;3515;p20"/>
          <p:cNvSpPr/>
          <p:nvPr/>
        </p:nvSpPr>
        <p:spPr>
          <a:xfrm>
            <a:off x="457198" y="2663822"/>
            <a:ext cx="273367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CarPrice = 1 + 0.75Mileage </a:t>
            </a:r>
            <a:endParaRPr/>
          </a:p>
        </p:txBody>
      </p:sp>
      <p:pic>
        <p:nvPicPr>
          <p:cNvPr id="3516" name="Google Shape;3516;p20"/>
          <p:cNvPicPr preferRelativeResize="0"/>
          <p:nvPr/>
        </p:nvPicPr>
        <p:blipFill rotWithShape="1">
          <a:blip r:embed="rId3">
            <a:alphaModFix/>
          </a:blip>
          <a:srcRect l="19999" t="13766" r="29281" b="5535"/>
          <a:stretch/>
        </p:blipFill>
        <p:spPr>
          <a:xfrm>
            <a:off x="3429000" y="1378634"/>
            <a:ext cx="4899074" cy="4336366"/>
          </a:xfrm>
          <a:prstGeom prst="rect">
            <a:avLst/>
          </a:prstGeom>
          <a:noFill/>
          <a:ln>
            <a:noFill/>
          </a:ln>
        </p:spPr>
      </p:pic>
      <p:sp>
        <p:nvSpPr>
          <p:cNvPr id="3517" name="Google Shape;3517;p20"/>
          <p:cNvSpPr txBox="1"/>
          <p:nvPr/>
        </p:nvSpPr>
        <p:spPr>
          <a:xfrm>
            <a:off x="7543800" y="3761601"/>
            <a:ext cx="140981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Weight of Mileage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8" name="Google Shape;3518;p20"/>
          <p:cNvSpPr txBox="1"/>
          <p:nvPr/>
        </p:nvSpPr>
        <p:spPr>
          <a:xfrm>
            <a:off x="2913574" y="5652441"/>
            <a:ext cx="16786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 of absolute Error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 Training Error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9" name="Google Shape;3519;p20"/>
          <p:cNvSpPr/>
          <p:nvPr/>
        </p:nvSpPr>
        <p:spPr>
          <a:xfrm>
            <a:off x="4191000" y="3802358"/>
            <a:ext cx="228600" cy="138500"/>
          </a:xfrm>
          <a:prstGeom prst="star4">
            <a:avLst>
              <a:gd name="adj" fmla="val 12500"/>
            </a:avLst>
          </a:prstGeom>
          <a:solidFill>
            <a:srgbClr val="CCCC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0" name="Google Shape;3520;p20"/>
          <p:cNvSpPr/>
          <p:nvPr/>
        </p:nvSpPr>
        <p:spPr>
          <a:xfrm>
            <a:off x="4592239" y="5142869"/>
            <a:ext cx="228600" cy="138500"/>
          </a:xfrm>
          <a:prstGeom prst="star4">
            <a:avLst>
              <a:gd name="adj" fmla="val 12500"/>
            </a:avLst>
          </a:prstGeom>
          <a:solidFill>
            <a:srgbClr val="CCCC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1" name="Google Shape;3521;p20"/>
          <p:cNvSpPr/>
          <p:nvPr/>
        </p:nvSpPr>
        <p:spPr>
          <a:xfrm>
            <a:off x="5059985" y="3403251"/>
            <a:ext cx="228600" cy="138500"/>
          </a:xfrm>
          <a:prstGeom prst="star4">
            <a:avLst>
              <a:gd name="adj" fmla="val 12500"/>
            </a:avLst>
          </a:prstGeom>
          <a:solidFill>
            <a:srgbClr val="CCCC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2" name="Google Shape;3522;p20"/>
          <p:cNvSpPr txBox="1"/>
          <p:nvPr/>
        </p:nvSpPr>
        <p:spPr>
          <a:xfrm>
            <a:off x="3736236" y="3720703"/>
            <a:ext cx="49053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15.3</a:t>
            </a:r>
            <a:endParaRPr sz="12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23" name="Google Shape;3523;p20"/>
          <p:cNvSpPr txBox="1"/>
          <p:nvPr/>
        </p:nvSpPr>
        <p:spPr>
          <a:xfrm>
            <a:off x="4833767" y="5073619"/>
            <a:ext cx="49053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12.4</a:t>
            </a:r>
            <a:endParaRPr sz="12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24" name="Google Shape;3524;p20"/>
          <p:cNvSpPr txBox="1"/>
          <p:nvPr/>
        </p:nvSpPr>
        <p:spPr>
          <a:xfrm>
            <a:off x="5191125" y="3334002"/>
            <a:ext cx="49053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15.7</a:t>
            </a:r>
            <a:endParaRPr sz="12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3525" name="Google Shape;3525;p20"/>
          <p:cNvCxnSpPr>
            <a:stCxn id="3513" idx="3"/>
          </p:cNvCxnSpPr>
          <p:nvPr/>
        </p:nvCxnSpPr>
        <p:spPr>
          <a:xfrm>
            <a:off x="3190875" y="1684337"/>
            <a:ext cx="1173900" cy="203640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26" name="Google Shape;3526;p20"/>
          <p:cNvCxnSpPr>
            <a:stCxn id="3514" idx="1"/>
          </p:cNvCxnSpPr>
          <p:nvPr/>
        </p:nvCxnSpPr>
        <p:spPr>
          <a:xfrm>
            <a:off x="457199" y="2263774"/>
            <a:ext cx="3944700" cy="2879100"/>
          </a:xfrm>
          <a:prstGeom prst="curvedConnector3">
            <a:avLst>
              <a:gd name="adj1" fmla="val -579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27" name="Google Shape;3527;p20"/>
          <p:cNvCxnSpPr>
            <a:stCxn id="3515" idx="3"/>
          </p:cNvCxnSpPr>
          <p:nvPr/>
        </p:nvCxnSpPr>
        <p:spPr>
          <a:xfrm>
            <a:off x="3190873" y="2854322"/>
            <a:ext cx="1784100" cy="479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BD3C703-5E84-11C4-5DD3-323B6A9FDE52}"/>
                  </a:ext>
                </a:extLst>
              </p14:cNvPr>
              <p14:cNvContentPartPr/>
              <p14:nvPr/>
            </p14:nvContentPartPr>
            <p14:xfrm>
              <a:off x="146160" y="600120"/>
              <a:ext cx="7918200" cy="4577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BD3C703-5E84-11C4-5DD3-323B6A9FDE5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800" y="590760"/>
                <a:ext cx="7936920" cy="4596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21"/>
          <p:cNvSpPr txBox="1">
            <a:spLocks noGrp="1"/>
          </p:cNvSpPr>
          <p:nvPr>
            <p:ph type="body" idx="1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Convex Function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33" name="Google Shape;3533;p21"/>
          <p:cNvPicPr preferRelativeResize="0"/>
          <p:nvPr/>
        </p:nvPicPr>
        <p:blipFill rotWithShape="1">
          <a:blip r:embed="rId3">
            <a:alphaModFix/>
          </a:blip>
          <a:srcRect l="20000"/>
          <a:stretch/>
        </p:blipFill>
        <p:spPr>
          <a:xfrm>
            <a:off x="457200" y="1447800"/>
            <a:ext cx="3810000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4" name="Google Shape;3534;p21"/>
          <p:cNvSpPr/>
          <p:nvPr/>
        </p:nvSpPr>
        <p:spPr>
          <a:xfrm>
            <a:off x="293914" y="5105400"/>
            <a:ext cx="8153400" cy="1287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sng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Real-valued function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defined on an </a:t>
            </a:r>
            <a:r>
              <a:rPr lang="en-US" sz="1800" b="0" i="1" u="sng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 b="0" i="0" u="sng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-dimensional interval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called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convex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if the </a:t>
            </a:r>
            <a:r>
              <a:rPr lang="en-US" sz="1800" b="0" i="0" u="sng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line segment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between any two points on the </a:t>
            </a:r>
            <a:r>
              <a:rPr lang="en-US" sz="1800" b="0" i="0" u="sng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graph of the function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lies above or on the graph</a:t>
            </a:r>
            <a:endParaRPr/>
          </a:p>
        </p:txBody>
      </p:sp>
      <p:sp>
        <p:nvSpPr>
          <p:cNvPr id="3535" name="Google Shape;3535;p21"/>
          <p:cNvSpPr txBox="1"/>
          <p:nvPr/>
        </p:nvSpPr>
        <p:spPr>
          <a:xfrm>
            <a:off x="289151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: Multivariate Vie</a:t>
            </a:r>
            <a:r>
              <a:rPr lang="en-US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36" name="Google Shape;3536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9600" y="1589001"/>
            <a:ext cx="4170589" cy="321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7" name="Google Shape;3537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11412" y="1598526"/>
            <a:ext cx="4035902" cy="3316511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D88E1E6-5833-6E93-1E4F-26583315AE39}"/>
                  </a:ext>
                </a:extLst>
              </p14:cNvPr>
              <p14:cNvContentPartPr/>
              <p14:nvPr/>
            </p14:nvContentPartPr>
            <p14:xfrm>
              <a:off x="347760" y="1636920"/>
              <a:ext cx="8346600" cy="25686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D88E1E6-5833-6E93-1E4F-26583315AE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8400" y="1627560"/>
                <a:ext cx="8365320" cy="2587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14" name="Google Shape;3214;p3"/>
          <p:cNvGraphicFramePr/>
          <p:nvPr/>
        </p:nvGraphicFramePr>
        <p:xfrm>
          <a:off x="457200" y="1295400"/>
          <a:ext cx="6825125" cy="5168600"/>
        </p:xfrm>
        <a:graphic>
          <a:graphicData uri="http://schemas.openxmlformats.org/drawingml/2006/table">
            <a:tbl>
              <a:tblPr>
                <a:noFill/>
                <a:tableStyleId>{7814C621-CB00-45AA-B9A0-9D18F376423F}</a:tableStyleId>
              </a:tblPr>
              <a:tblGrid>
                <a:gridCol w="115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3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M1 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M2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Machine learning Workflow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M3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Linear Models for Regression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M4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Linear Models for Classification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M5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Decision Tree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M6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Instance Based Learning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M7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Support Vector Machine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M8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Bayesian Learning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M9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 Ensemble Learning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M10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Unsupervised Learning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6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M11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Machine Learning Model Evaluation/Comparison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215" name="Google Shape;3215;p3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Course Plan</a:t>
            </a:r>
            <a:endParaRPr/>
          </a:p>
        </p:txBody>
      </p:sp>
      <p:sp>
        <p:nvSpPr>
          <p:cNvPr id="3216" name="Google Shape;3216;p3"/>
          <p:cNvSpPr/>
          <p:nvPr/>
        </p:nvSpPr>
        <p:spPr>
          <a:xfrm>
            <a:off x="289560" y="2057400"/>
            <a:ext cx="6553200" cy="481263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22"/>
          <p:cNvSpPr txBox="1">
            <a:spLocks noGrp="1"/>
          </p:cNvSpPr>
          <p:nvPr>
            <p:ph type="title" idx="4294967295"/>
          </p:nvPr>
        </p:nvSpPr>
        <p:spPr>
          <a:xfrm>
            <a:off x="-76200" y="297180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200" dirty="0">
                <a:solidFill>
                  <a:srgbClr val="C00000"/>
                </a:solidFill>
              </a:rPr>
              <a:t>Learning Model Parameters</a:t>
            </a:r>
            <a:br>
              <a:rPr lang="en-US" sz="3200" dirty="0">
                <a:solidFill>
                  <a:srgbClr val="C00000"/>
                </a:solidFill>
              </a:rPr>
            </a:br>
            <a:br>
              <a:rPr lang="en-US" sz="3200" dirty="0">
                <a:solidFill>
                  <a:srgbClr val="C00000"/>
                </a:solidFill>
              </a:rPr>
            </a:br>
            <a:r>
              <a:rPr lang="en-US" sz="3200" dirty="0">
                <a:solidFill>
                  <a:srgbClr val="C00000"/>
                </a:solidFill>
              </a:rPr>
              <a:t>Closed Form Solution</a:t>
            </a:r>
            <a:endParaRPr sz="32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0CA2BCE-7FC4-171A-00D1-9C149348888B}"/>
                  </a:ext>
                </a:extLst>
              </p14:cNvPr>
              <p14:cNvContentPartPr/>
              <p14:nvPr/>
            </p14:nvContentPartPr>
            <p14:xfrm>
              <a:off x="1851840" y="3137400"/>
              <a:ext cx="5162040" cy="926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0CA2BCE-7FC4-171A-00D1-9C149348888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42480" y="3128040"/>
                <a:ext cx="5180760" cy="945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7" name="Google Shape;3547;p23"/>
          <p:cNvSpPr txBox="1"/>
          <p:nvPr/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Vectorization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48" name="Google Shape;354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47800"/>
            <a:ext cx="6218146" cy="3883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9" name="Google Shape;3549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77277" y="838200"/>
            <a:ext cx="2066723" cy="229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0" name="Google Shape;3550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8200" y="5483715"/>
            <a:ext cx="5944115" cy="8779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6AB48DF-F5BE-00F8-D018-71291D85560C}"/>
                  </a:ext>
                </a:extLst>
              </p14:cNvPr>
              <p14:cNvContentPartPr/>
              <p14:nvPr/>
            </p14:nvContentPartPr>
            <p14:xfrm>
              <a:off x="994680" y="1106280"/>
              <a:ext cx="7995600" cy="4277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6AB48DF-F5BE-00F8-D018-71291D85560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85320" y="1096920"/>
                <a:ext cx="8014320" cy="4296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5" name="Google Shape;3555;p24"/>
          <p:cNvSpPr txBox="1"/>
          <p:nvPr/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Vectorization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6" name="Google Shape;355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1503243"/>
            <a:ext cx="5638800" cy="3694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7" name="Google Shape;3557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43855" y="2571750"/>
            <a:ext cx="1309357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8" name="Google Shape;3558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77277" y="838200"/>
            <a:ext cx="2066723" cy="229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9" name="Google Shape;3559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90658" y="4636198"/>
            <a:ext cx="4253342" cy="205440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6F41F38-E4B0-F98F-9C47-1CD98399FDD6}"/>
                  </a:ext>
                </a:extLst>
              </p14:cNvPr>
              <p14:cNvContentPartPr/>
              <p14:nvPr/>
            </p14:nvContentPartPr>
            <p14:xfrm>
              <a:off x="1427760" y="1221480"/>
              <a:ext cx="7373880" cy="4882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6F41F38-E4B0-F98F-9C47-1CD98399FDD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18400" y="1212120"/>
                <a:ext cx="7392600" cy="4901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4" name="Google Shape;3564;p25"/>
          <p:cNvSpPr txBox="1"/>
          <p:nvPr/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Vectorization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5" name="Google Shape;356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1447800"/>
            <a:ext cx="5669771" cy="3682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6" name="Google Shape;3566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05000" y="4800600"/>
            <a:ext cx="6041208" cy="1700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7" name="Google Shape;3567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77277" y="838200"/>
            <a:ext cx="2066723" cy="229229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7446E25-E458-484A-C0B8-E5688735E4AA}"/>
                  </a:ext>
                </a:extLst>
              </p14:cNvPr>
              <p14:cNvContentPartPr/>
              <p14:nvPr/>
            </p14:nvContentPartPr>
            <p14:xfrm>
              <a:off x="1611720" y="2459880"/>
              <a:ext cx="6357960" cy="1492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7446E25-E458-484A-C0B8-E5688735E4A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02360" y="2450520"/>
                <a:ext cx="6376680" cy="1511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2" name="Google Shape;3572;p26"/>
          <p:cNvSpPr txBox="1"/>
          <p:nvPr/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Vectorization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3" name="Google Shape;357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1447800"/>
            <a:ext cx="5715000" cy="3943351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0979253-B0DC-96B4-CDCB-9CC72C130A02}"/>
                  </a:ext>
                </a:extLst>
              </p14:cNvPr>
              <p14:cNvContentPartPr/>
              <p14:nvPr/>
            </p14:nvContentPartPr>
            <p14:xfrm>
              <a:off x="3266280" y="2194560"/>
              <a:ext cx="2945520" cy="4003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0979253-B0DC-96B4-CDCB-9CC72C130A0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56920" y="2185200"/>
                <a:ext cx="2964240" cy="4022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8" name="Google Shape;3578;p27"/>
          <p:cNvSpPr txBox="1"/>
          <p:nvPr/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Vectorization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9" name="Google Shape;357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1524000"/>
            <a:ext cx="5323033" cy="350554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586EE1F-A7CE-6523-B145-66CD818CAB06}"/>
                  </a:ext>
                </a:extLst>
              </p14:cNvPr>
              <p14:cNvContentPartPr/>
              <p14:nvPr/>
            </p14:nvContentPartPr>
            <p14:xfrm>
              <a:off x="934200" y="1654920"/>
              <a:ext cx="4317840" cy="3463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586EE1F-A7CE-6523-B145-66CD818CAB0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4840" y="1645560"/>
                <a:ext cx="4336560" cy="3481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" name="Google Shape;3584;p28"/>
          <p:cNvSpPr txBox="1"/>
          <p:nvPr/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Fit the Linear Regression Model : 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 Closed Form – </a:t>
            </a:r>
            <a:r>
              <a:rPr lang="en-US" sz="2400" b="1" i="0" u="none" strike="noStrike" cap="none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Problem Type 1</a:t>
            </a:r>
            <a:endParaRPr sz="2400" b="1" i="0" u="none" strike="noStrike" cap="none">
              <a:solidFill>
                <a:srgbClr val="0033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5" name="Google Shape;358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5079" y="4963681"/>
            <a:ext cx="5362258" cy="1509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6" name="Google Shape;3586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77277" y="838200"/>
            <a:ext cx="2066723" cy="229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7" name="Google Shape;3587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77313" y="4276725"/>
            <a:ext cx="3738112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8" name="Google Shape;3588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2400" y="1371600"/>
            <a:ext cx="6872668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9" name="Google Shape;3589;p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2590799"/>
            <a:ext cx="4419600" cy="2164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0" name="Google Shape;3590;p2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3825" y="4630714"/>
            <a:ext cx="3657917" cy="17558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234C8F1-8277-26DE-9AD4-39A1358CFA86}"/>
                  </a:ext>
                </a:extLst>
              </p14:cNvPr>
              <p14:cNvContentPartPr/>
              <p14:nvPr/>
            </p14:nvContentPartPr>
            <p14:xfrm>
              <a:off x="5568840" y="4535280"/>
              <a:ext cx="2289600" cy="522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234C8F1-8277-26DE-9AD4-39A1358CFA8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59480" y="4525920"/>
                <a:ext cx="2308320" cy="541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5" name="Google Shape;3595;p29"/>
          <p:cNvSpPr txBox="1">
            <a:spLocks noGrp="1"/>
          </p:cNvSpPr>
          <p:nvPr>
            <p:ph type="title"/>
          </p:nvPr>
        </p:nvSpPr>
        <p:spPr>
          <a:xfrm>
            <a:off x="-76200" y="297180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200" b="1" i="0" u="none" strike="noStrike" cap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Learning Model Parameters</a:t>
            </a:r>
            <a:br>
              <a:rPr lang="en-US" sz="3200" b="1" i="0" u="none" strike="noStrike" cap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2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b="1" i="0" u="none" strike="noStrike" cap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Gradient Descent Approach</a:t>
            </a:r>
            <a:endParaRPr sz="3200" b="1" i="0" u="none" strike="noStrike" cap="none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062E191-1F54-1B7D-EEC5-208A5E7857E8}"/>
                  </a:ext>
                </a:extLst>
              </p14:cNvPr>
              <p14:cNvContentPartPr/>
              <p14:nvPr/>
            </p14:nvContentPartPr>
            <p14:xfrm>
              <a:off x="1684800" y="3823200"/>
              <a:ext cx="381960" cy="270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062E191-1F54-1B7D-EEC5-208A5E7857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75440" y="3813840"/>
                <a:ext cx="400680" cy="289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9" name="Google Shape;3619;p31"/>
          <p:cNvSpPr txBox="1">
            <a:spLocks noGrp="1"/>
          </p:cNvSpPr>
          <p:nvPr>
            <p:ph type="title"/>
          </p:nvPr>
        </p:nvSpPr>
        <p:spPr>
          <a:xfrm>
            <a:off x="762000" y="6858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Intuition Behind Cost Function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20" name="Google Shape;362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162" y="1524000"/>
            <a:ext cx="7251875" cy="4313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1" name="Google Shape;3621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39136" y="5791200"/>
            <a:ext cx="1692655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2" name="Google Shape;3622;p31"/>
          <p:cNvSpPr txBox="1"/>
          <p:nvPr/>
        </p:nvSpPr>
        <p:spPr>
          <a:xfrm>
            <a:off x="762000" y="5791200"/>
            <a:ext cx="147713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Source Credit :  </a:t>
            </a:r>
            <a:endParaRPr sz="14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46ABD24-FB86-ED63-C681-5F65CF306A79}"/>
                  </a:ext>
                </a:extLst>
              </p14:cNvPr>
              <p14:cNvContentPartPr/>
              <p14:nvPr/>
            </p14:nvContentPartPr>
            <p14:xfrm>
              <a:off x="1735920" y="1526040"/>
              <a:ext cx="7464240" cy="3879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46ABD24-FB86-ED63-C681-5F65CF306A7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26560" y="1516680"/>
                <a:ext cx="7482960" cy="3898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7" name="Google Shape;3627;p32"/>
          <p:cNvSpPr txBox="1">
            <a:spLocks noGrp="1"/>
          </p:cNvSpPr>
          <p:nvPr>
            <p:ph type="title"/>
          </p:nvPr>
        </p:nvSpPr>
        <p:spPr>
          <a:xfrm>
            <a:off x="762000" y="6858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Intuition Behind Cost Function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28" name="Google Shape;362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9136" y="5791200"/>
            <a:ext cx="1692655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9" name="Google Shape;3629;p32"/>
          <p:cNvSpPr txBox="1"/>
          <p:nvPr/>
        </p:nvSpPr>
        <p:spPr>
          <a:xfrm>
            <a:off x="762000" y="5791200"/>
            <a:ext cx="147713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Source Credit :  </a:t>
            </a:r>
            <a:endParaRPr sz="14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630" name="Google Shape;3630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0568" y="1685649"/>
            <a:ext cx="4648464" cy="348634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2BCBDD2-0363-B3ED-907A-7570D8D910C8}"/>
                  </a:ext>
                </a:extLst>
              </p14:cNvPr>
              <p14:cNvContentPartPr/>
              <p14:nvPr/>
            </p14:nvContentPartPr>
            <p14:xfrm>
              <a:off x="2701080" y="883080"/>
              <a:ext cx="6233040" cy="4942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2BCBDD2-0363-B3ED-907A-7570D8D910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91720" y="873720"/>
                <a:ext cx="6251760" cy="4961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4"/>
          <p:cNvSpPr txBox="1">
            <a:spLocks noGrp="1"/>
          </p:cNvSpPr>
          <p:nvPr>
            <p:ph type="body" idx="1"/>
          </p:nvPr>
        </p:nvSpPr>
        <p:spPr>
          <a:xfrm>
            <a:off x="304800" y="1752600"/>
            <a:ext cx="82296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/>
              <a:t>Linear Model for Regression </a:t>
            </a:r>
            <a:endParaRPr sz="1800"/>
          </a:p>
          <a:p>
            <a:pPr marL="514350" lvl="0" indent="-5143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/>
              <a:t>Direct solution vs Iterative Method</a:t>
            </a:r>
            <a:endParaRPr sz="1800"/>
          </a:p>
          <a:p>
            <a:pPr marL="514350" lvl="0" indent="-5143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/>
              <a:t>Gradient Descent </a:t>
            </a:r>
            <a:endParaRPr/>
          </a:p>
          <a:p>
            <a:pPr marL="514350" lvl="0" indent="-5143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/>
              <a:t>Linear Basis Function </a:t>
            </a:r>
            <a:endParaRPr/>
          </a:p>
          <a:p>
            <a:pPr marL="514350" lvl="0" indent="-5143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/>
              <a:t>Notion of Bias vs Variance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sz="1800"/>
          </a:p>
          <a:p>
            <a:pPr marL="514350" lvl="0" indent="-4000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</a:pPr>
            <a:endParaRPr sz="1800"/>
          </a:p>
          <a:p>
            <a:pPr marL="514350" lvl="0" indent="-4000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</a:pPr>
            <a:endParaRPr sz="1800"/>
          </a:p>
          <a:p>
            <a:pPr marL="514350" lvl="0" indent="-4000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</a:pPr>
            <a:endParaRPr sz="1800"/>
          </a:p>
          <a:p>
            <a:pPr marL="514350" lvl="0" indent="-4000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</a:pPr>
            <a:endParaRPr sz="1800"/>
          </a:p>
        </p:txBody>
      </p:sp>
      <p:sp>
        <p:nvSpPr>
          <p:cNvPr id="3224" name="Google Shape;3224;p4"/>
          <p:cNvSpPr txBox="1">
            <a:spLocks noGrp="1"/>
          </p:cNvSpPr>
          <p:nvPr>
            <p:ph type="body" idx="2"/>
          </p:nvPr>
        </p:nvSpPr>
        <p:spPr>
          <a:xfrm>
            <a:off x="304800" y="469631"/>
            <a:ext cx="6324600" cy="508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Agenda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5" name="Google Shape;363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676400"/>
            <a:ext cx="6096528" cy="4365114"/>
          </a:xfrm>
          <a:prstGeom prst="rect">
            <a:avLst/>
          </a:prstGeom>
          <a:noFill/>
          <a:ln>
            <a:noFill/>
          </a:ln>
        </p:spPr>
      </p:pic>
      <p:sp>
        <p:nvSpPr>
          <p:cNvPr id="3636" name="Google Shape;3636;p33"/>
          <p:cNvSpPr txBox="1"/>
          <p:nvPr/>
        </p:nvSpPr>
        <p:spPr>
          <a:xfrm>
            <a:off x="762000" y="6858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Basic Search Procedure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7" name="Google Shape;3637;p33"/>
          <p:cNvSpPr txBox="1"/>
          <p:nvPr/>
        </p:nvSpPr>
        <p:spPr>
          <a:xfrm>
            <a:off x="744322" y="6172200"/>
            <a:ext cx="31421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Source Credit : Figure by Andrew Ng </a:t>
            </a:r>
            <a:endParaRPr sz="14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ADABAAF-82AE-F989-0D28-E9A08207A1C6}"/>
                  </a:ext>
                </a:extLst>
              </p14:cNvPr>
              <p14:cNvContentPartPr/>
              <p14:nvPr/>
            </p14:nvContentPartPr>
            <p14:xfrm>
              <a:off x="3545280" y="3998880"/>
              <a:ext cx="6091920" cy="1466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ADABAAF-82AE-F989-0D28-E9A08207A1C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35920" y="3989520"/>
                <a:ext cx="6110640" cy="1485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2" name="Google Shape;364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676400"/>
            <a:ext cx="6096528" cy="4365114"/>
          </a:xfrm>
          <a:prstGeom prst="rect">
            <a:avLst/>
          </a:prstGeom>
          <a:noFill/>
          <a:ln>
            <a:noFill/>
          </a:ln>
        </p:spPr>
      </p:pic>
      <p:sp>
        <p:nvSpPr>
          <p:cNvPr id="3643" name="Google Shape;3643;p34"/>
          <p:cNvSpPr txBox="1"/>
          <p:nvPr/>
        </p:nvSpPr>
        <p:spPr>
          <a:xfrm>
            <a:off x="762000" y="6858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Basic Search Procedure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4" name="Google Shape;3644;p34"/>
          <p:cNvSpPr txBox="1"/>
          <p:nvPr/>
        </p:nvSpPr>
        <p:spPr>
          <a:xfrm>
            <a:off x="744322" y="6172200"/>
            <a:ext cx="31421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Source Credit : Figure by Andrew Ng </a:t>
            </a:r>
            <a:endParaRPr sz="14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C8533BC-27B1-C811-F6D3-371DA70C846A}"/>
                  </a:ext>
                </a:extLst>
              </p14:cNvPr>
              <p14:cNvContentPartPr/>
              <p14:nvPr/>
            </p14:nvContentPartPr>
            <p14:xfrm>
              <a:off x="3630960" y="3952080"/>
              <a:ext cx="2135520" cy="1080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C8533BC-27B1-C811-F6D3-371DA70C846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21600" y="3942720"/>
                <a:ext cx="2154240" cy="1099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9" name="Google Shape;3649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1676400"/>
            <a:ext cx="7699915" cy="4554107"/>
          </a:xfrm>
          <a:prstGeom prst="rect">
            <a:avLst/>
          </a:prstGeom>
          <a:noFill/>
          <a:ln>
            <a:noFill/>
          </a:ln>
        </p:spPr>
      </p:pic>
      <p:sp>
        <p:nvSpPr>
          <p:cNvPr id="3650" name="Google Shape;3650;p35"/>
          <p:cNvSpPr txBox="1"/>
          <p:nvPr/>
        </p:nvSpPr>
        <p:spPr>
          <a:xfrm>
            <a:off x="762000" y="6858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Basic Search Procedure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1" name="Google Shape;3651;p35"/>
          <p:cNvSpPr txBox="1"/>
          <p:nvPr/>
        </p:nvSpPr>
        <p:spPr>
          <a:xfrm>
            <a:off x="744322" y="6172200"/>
            <a:ext cx="31421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Source Credit : Figure by Andrew Ng </a:t>
            </a:r>
            <a:endParaRPr sz="14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6" name="Google Shape;365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08176"/>
            <a:ext cx="9144000" cy="4041647"/>
          </a:xfrm>
          <a:prstGeom prst="rect">
            <a:avLst/>
          </a:prstGeom>
          <a:noFill/>
          <a:ln>
            <a:noFill/>
          </a:ln>
        </p:spPr>
      </p:pic>
      <p:sp>
        <p:nvSpPr>
          <p:cNvPr id="3657" name="Google Shape;3657;p36"/>
          <p:cNvSpPr txBox="1"/>
          <p:nvPr/>
        </p:nvSpPr>
        <p:spPr>
          <a:xfrm>
            <a:off x="762000" y="5791200"/>
            <a:ext cx="302781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Source Credit : Slide by Andrew Ng </a:t>
            </a:r>
            <a:endParaRPr sz="14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58" name="Google Shape;3658;p36"/>
          <p:cNvSpPr txBox="1"/>
          <p:nvPr/>
        </p:nvSpPr>
        <p:spPr>
          <a:xfrm>
            <a:off x="762000" y="6858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Gradient Descent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659" name="Google Shape;3659;p36"/>
          <p:cNvGraphicFramePr/>
          <p:nvPr/>
        </p:nvGraphicFramePr>
        <p:xfrm>
          <a:off x="3505200" y="254332"/>
          <a:ext cx="2743200" cy="1965990"/>
        </p:xfrm>
        <a:graphic>
          <a:graphicData uri="http://schemas.openxmlformats.org/drawingml/2006/table">
            <a:tbl>
              <a:tblPr>
                <a:noFill/>
                <a:tableStyleId>{7814C621-CB00-45AA-B9A0-9D18F376423F}</a:tableStyleId>
              </a:tblPr>
              <a:tblGrid>
                <a:gridCol w="122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3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/>
                        <a:t>Size in feet</a:t>
                      </a:r>
                      <a:r>
                        <a:rPr lang="en-US" sz="1800" b="1" u="none" strike="noStrike" cap="none" baseline="30000"/>
                        <a:t>2</a:t>
                      </a:r>
                      <a:r>
                        <a:rPr lang="en-US" sz="1800" b="1" u="none" strike="noStrike" cap="none"/>
                        <a:t> (</a:t>
                      </a:r>
                      <a:r>
                        <a:rPr lang="en-US" sz="1800" b="0" u="none" strike="noStrike" cap="none"/>
                        <a:t>x</a:t>
                      </a:r>
                      <a:r>
                        <a:rPr lang="en-US" sz="1800" b="1" u="none" strike="noStrike" cap="none"/>
                        <a:t>)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/>
                        <a:t>Price ($) in 1000's (</a:t>
                      </a:r>
                      <a:r>
                        <a:rPr lang="en-US" sz="1800" b="0" u="none" strike="noStrike" cap="none"/>
                        <a:t>y</a:t>
                      </a:r>
                      <a:r>
                        <a:rPr lang="en-US" sz="1800" b="1" u="none" strike="noStrike" cap="none"/>
                        <a:t>)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2104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460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1416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232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2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1534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315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2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852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178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2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…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…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5F2E150-47DC-4D22-9516-493DCBD471C5}"/>
                  </a:ext>
                </a:extLst>
              </p14:cNvPr>
              <p14:cNvContentPartPr/>
              <p14:nvPr/>
            </p14:nvContentPartPr>
            <p14:xfrm>
              <a:off x="1466280" y="107280"/>
              <a:ext cx="5140440" cy="6000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5F2E150-47DC-4D22-9516-493DCBD471C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56920" y="97920"/>
                <a:ext cx="5159160" cy="6019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4" name="Google Shape;366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47800"/>
            <a:ext cx="9144000" cy="3962399"/>
          </a:xfrm>
          <a:prstGeom prst="rect">
            <a:avLst/>
          </a:prstGeom>
          <a:noFill/>
          <a:ln>
            <a:noFill/>
          </a:ln>
        </p:spPr>
      </p:pic>
      <p:sp>
        <p:nvSpPr>
          <p:cNvPr id="3665" name="Google Shape;3665;p37"/>
          <p:cNvSpPr txBox="1"/>
          <p:nvPr/>
        </p:nvSpPr>
        <p:spPr>
          <a:xfrm>
            <a:off x="762000" y="5791200"/>
            <a:ext cx="302781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Source Credit : Slide by Andrew Ng </a:t>
            </a:r>
            <a:endParaRPr sz="14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66" name="Google Shape;3666;p37"/>
          <p:cNvSpPr txBox="1"/>
          <p:nvPr/>
        </p:nvSpPr>
        <p:spPr>
          <a:xfrm>
            <a:off x="762000" y="6858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Gradient Descent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D39F916-4128-A506-619E-3CF367244AAF}"/>
                  </a:ext>
                </a:extLst>
              </p14:cNvPr>
              <p14:cNvContentPartPr/>
              <p14:nvPr/>
            </p14:nvContentPartPr>
            <p14:xfrm>
              <a:off x="7090200" y="4123800"/>
              <a:ext cx="343800" cy="171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D39F916-4128-A506-619E-3CF367244AA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80840" y="4114440"/>
                <a:ext cx="362520" cy="190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1" name="Google Shape;3671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08176"/>
            <a:ext cx="9144000" cy="4041647"/>
          </a:xfrm>
          <a:prstGeom prst="rect">
            <a:avLst/>
          </a:prstGeom>
          <a:noFill/>
          <a:ln>
            <a:noFill/>
          </a:ln>
        </p:spPr>
      </p:pic>
      <p:sp>
        <p:nvSpPr>
          <p:cNvPr id="3672" name="Google Shape;3672;p38"/>
          <p:cNvSpPr txBox="1"/>
          <p:nvPr/>
        </p:nvSpPr>
        <p:spPr>
          <a:xfrm>
            <a:off x="762000" y="5791200"/>
            <a:ext cx="302781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Source Credit : Slide by Andrew Ng </a:t>
            </a:r>
            <a:endParaRPr sz="14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73" name="Google Shape;3673;p38"/>
          <p:cNvSpPr txBox="1"/>
          <p:nvPr/>
        </p:nvSpPr>
        <p:spPr>
          <a:xfrm>
            <a:off x="762000" y="6858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Gradient Descent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8" name="Google Shape;3678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08176"/>
            <a:ext cx="9144000" cy="4041647"/>
          </a:xfrm>
          <a:prstGeom prst="rect">
            <a:avLst/>
          </a:prstGeom>
          <a:noFill/>
          <a:ln>
            <a:noFill/>
          </a:ln>
        </p:spPr>
      </p:pic>
      <p:sp>
        <p:nvSpPr>
          <p:cNvPr id="3679" name="Google Shape;3679;p39"/>
          <p:cNvSpPr txBox="1"/>
          <p:nvPr/>
        </p:nvSpPr>
        <p:spPr>
          <a:xfrm>
            <a:off x="762000" y="5791200"/>
            <a:ext cx="302781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Source Credit : Slide by Andrew Ng </a:t>
            </a:r>
            <a:endParaRPr sz="14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80" name="Google Shape;3680;p39"/>
          <p:cNvSpPr txBox="1"/>
          <p:nvPr/>
        </p:nvSpPr>
        <p:spPr>
          <a:xfrm>
            <a:off x="762000" y="6858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Gradient Descent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5" name="Google Shape;368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08176"/>
            <a:ext cx="9144000" cy="4041647"/>
          </a:xfrm>
          <a:prstGeom prst="rect">
            <a:avLst/>
          </a:prstGeom>
          <a:noFill/>
          <a:ln>
            <a:noFill/>
          </a:ln>
        </p:spPr>
      </p:pic>
      <p:sp>
        <p:nvSpPr>
          <p:cNvPr id="3686" name="Google Shape;3686;p40"/>
          <p:cNvSpPr txBox="1"/>
          <p:nvPr/>
        </p:nvSpPr>
        <p:spPr>
          <a:xfrm>
            <a:off x="762000" y="5791200"/>
            <a:ext cx="302781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Source Credit : Slide by Andrew Ng </a:t>
            </a:r>
            <a:endParaRPr sz="14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87" name="Google Shape;3687;p40"/>
          <p:cNvSpPr txBox="1"/>
          <p:nvPr/>
        </p:nvSpPr>
        <p:spPr>
          <a:xfrm>
            <a:off x="762000" y="6858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Gradient Descent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2" name="Google Shape;3692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08176"/>
            <a:ext cx="9144000" cy="4041647"/>
          </a:xfrm>
          <a:prstGeom prst="rect">
            <a:avLst/>
          </a:prstGeom>
          <a:noFill/>
          <a:ln>
            <a:noFill/>
          </a:ln>
        </p:spPr>
      </p:pic>
      <p:sp>
        <p:nvSpPr>
          <p:cNvPr id="3693" name="Google Shape;3693;p41"/>
          <p:cNvSpPr txBox="1"/>
          <p:nvPr/>
        </p:nvSpPr>
        <p:spPr>
          <a:xfrm>
            <a:off x="762000" y="5791200"/>
            <a:ext cx="302781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Source Credit : Slide by Andrew Ng </a:t>
            </a:r>
            <a:endParaRPr sz="14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94" name="Google Shape;3694;p41"/>
          <p:cNvSpPr txBox="1"/>
          <p:nvPr/>
        </p:nvSpPr>
        <p:spPr>
          <a:xfrm>
            <a:off x="762000" y="6858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Gradient Descent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9" name="Google Shape;3699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08176"/>
            <a:ext cx="9144000" cy="4041647"/>
          </a:xfrm>
          <a:prstGeom prst="rect">
            <a:avLst/>
          </a:prstGeom>
          <a:noFill/>
          <a:ln>
            <a:noFill/>
          </a:ln>
        </p:spPr>
      </p:pic>
      <p:sp>
        <p:nvSpPr>
          <p:cNvPr id="3700" name="Google Shape;3700;p42"/>
          <p:cNvSpPr txBox="1"/>
          <p:nvPr/>
        </p:nvSpPr>
        <p:spPr>
          <a:xfrm>
            <a:off x="762000" y="5791200"/>
            <a:ext cx="302781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Source Credit : Slide by Andrew Ng </a:t>
            </a:r>
            <a:endParaRPr sz="14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701" name="Google Shape;3701;p42"/>
          <p:cNvSpPr txBox="1"/>
          <p:nvPr/>
        </p:nvSpPr>
        <p:spPr>
          <a:xfrm>
            <a:off x="762000" y="6858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Gradient Descent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Should I use ML on this problem?</a:t>
            </a:r>
          </a:p>
          <a:p>
            <a:pPr marL="685800" lvl="1" indent="-385763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Is there a pattern to detect?</a:t>
            </a:r>
          </a:p>
          <a:p>
            <a:pPr marL="685800" lvl="1" indent="-385763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Can I solve it analytically?</a:t>
            </a:r>
          </a:p>
          <a:p>
            <a:pPr marL="685800" lvl="1" indent="-385763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Do I have data?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Gather and organize data. 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Preprocessing, cleaning, visualizing. 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Choosing a model, loss, regularization, ...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Optimization 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Hyperparameter search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Analyze performance and mistakes, and iterate back to step 5 (or 3)</a:t>
            </a:r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19088"/>
            <a:ext cx="4591050" cy="623887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indent="-228600">
              <a:buSzPts val="3600"/>
              <a:buFont typeface="Arial"/>
            </a:pP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  <a:sym typeface="Arial"/>
              </a:rPr>
              <a:t>ML workflow</a:t>
            </a:r>
            <a:endParaRPr lang="en-IN" sz="3600" dirty="0">
              <a:latin typeface="Cambria" panose="02040503050406030204" pitchFamily="18" charset="0"/>
              <a:ea typeface="Cambria" panose="02040503050406030204" pitchFamily="18" charset="0"/>
              <a:sym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16ED486-01B5-118D-2381-7522C7639EC4}"/>
                  </a:ext>
                </a:extLst>
              </p14:cNvPr>
              <p14:cNvContentPartPr/>
              <p14:nvPr/>
            </p14:nvContentPartPr>
            <p14:xfrm>
              <a:off x="998640" y="3728880"/>
              <a:ext cx="4471920" cy="1822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16ED486-01B5-118D-2381-7522C7639EC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9280" y="3719520"/>
                <a:ext cx="4490640" cy="184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51236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6" name="Google Shape;3706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08176"/>
            <a:ext cx="9144000" cy="4041647"/>
          </a:xfrm>
          <a:prstGeom prst="rect">
            <a:avLst/>
          </a:prstGeom>
          <a:noFill/>
          <a:ln>
            <a:noFill/>
          </a:ln>
        </p:spPr>
      </p:pic>
      <p:sp>
        <p:nvSpPr>
          <p:cNvPr id="3707" name="Google Shape;3707;p43"/>
          <p:cNvSpPr txBox="1"/>
          <p:nvPr/>
        </p:nvSpPr>
        <p:spPr>
          <a:xfrm>
            <a:off x="762000" y="5791200"/>
            <a:ext cx="302781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Source Credit : Slide by Andrew Ng </a:t>
            </a:r>
            <a:endParaRPr sz="14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708" name="Google Shape;3708;p43"/>
          <p:cNvSpPr txBox="1"/>
          <p:nvPr/>
        </p:nvSpPr>
        <p:spPr>
          <a:xfrm>
            <a:off x="762000" y="6858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Gradient Descent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3" name="Google Shape;371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08176"/>
            <a:ext cx="9144000" cy="4041647"/>
          </a:xfrm>
          <a:prstGeom prst="rect">
            <a:avLst/>
          </a:prstGeom>
          <a:noFill/>
          <a:ln>
            <a:noFill/>
          </a:ln>
        </p:spPr>
      </p:pic>
      <p:sp>
        <p:nvSpPr>
          <p:cNvPr id="3714" name="Google Shape;3714;p44"/>
          <p:cNvSpPr txBox="1"/>
          <p:nvPr/>
        </p:nvSpPr>
        <p:spPr>
          <a:xfrm>
            <a:off x="762000" y="5791200"/>
            <a:ext cx="302781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Source Credit : Slide by Andrew Ng </a:t>
            </a:r>
            <a:endParaRPr sz="14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715" name="Google Shape;3715;p44"/>
          <p:cNvSpPr txBox="1"/>
          <p:nvPr/>
        </p:nvSpPr>
        <p:spPr>
          <a:xfrm>
            <a:off x="762000" y="6858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Gradient Descent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2A9A0F0-ADD1-37ED-20E3-1843C905CC84}"/>
                  </a:ext>
                </a:extLst>
              </p14:cNvPr>
              <p14:cNvContentPartPr/>
              <p14:nvPr/>
            </p14:nvContentPartPr>
            <p14:xfrm>
              <a:off x="3463920" y="150120"/>
              <a:ext cx="5170680" cy="6305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2A9A0F0-ADD1-37ED-20E3-1843C905CC8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54560" y="140760"/>
                <a:ext cx="5189400" cy="6324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0" name="Google Shape;3720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1562884"/>
            <a:ext cx="7620000" cy="4761715"/>
          </a:xfrm>
          <a:prstGeom prst="rect">
            <a:avLst/>
          </a:prstGeom>
          <a:noFill/>
          <a:ln>
            <a:noFill/>
          </a:ln>
        </p:spPr>
      </p:pic>
      <p:sp>
        <p:nvSpPr>
          <p:cNvPr id="3721" name="Google Shape;3721;p45"/>
          <p:cNvSpPr txBox="1"/>
          <p:nvPr/>
        </p:nvSpPr>
        <p:spPr>
          <a:xfrm>
            <a:off x="762000" y="6858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Gradient Descent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3281A5A-E302-16DD-C55C-1A12E4D6D255}"/>
                  </a:ext>
                </a:extLst>
              </p14:cNvPr>
              <p14:cNvContentPartPr/>
              <p14:nvPr/>
            </p14:nvContentPartPr>
            <p14:xfrm>
              <a:off x="5697360" y="4191840"/>
              <a:ext cx="1354680" cy="1487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3281A5A-E302-16DD-C55C-1A12E4D6D25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88000" y="4182480"/>
                <a:ext cx="1373400" cy="1506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6" name="Google Shape;3726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999" y="1551150"/>
            <a:ext cx="7632643" cy="477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27" name="Google Shape;3727;p46"/>
          <p:cNvSpPr txBox="1"/>
          <p:nvPr/>
        </p:nvSpPr>
        <p:spPr>
          <a:xfrm>
            <a:off x="762000" y="6858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Gradient Descent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2" name="Google Shape;3732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1600200"/>
            <a:ext cx="7391400" cy="4622089"/>
          </a:xfrm>
          <a:prstGeom prst="rect">
            <a:avLst/>
          </a:prstGeom>
          <a:noFill/>
          <a:ln>
            <a:noFill/>
          </a:ln>
        </p:spPr>
      </p:pic>
      <p:sp>
        <p:nvSpPr>
          <p:cNvPr id="3733" name="Google Shape;3733;p47"/>
          <p:cNvSpPr txBox="1"/>
          <p:nvPr/>
        </p:nvSpPr>
        <p:spPr>
          <a:xfrm>
            <a:off x="762000" y="6858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Gradient Descent for Linear Regression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8" name="Google Shape;3738;p48"/>
          <p:cNvSpPr txBox="1"/>
          <p:nvPr/>
        </p:nvSpPr>
        <p:spPr>
          <a:xfrm>
            <a:off x="762000" y="6858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Guarantee of Convergence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9" name="Google Shape;3739;p48"/>
          <p:cNvSpPr/>
          <p:nvPr/>
        </p:nvSpPr>
        <p:spPr>
          <a:xfrm>
            <a:off x="5678471" y="1473494"/>
            <a:ext cx="2280753" cy="70801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 </a:t>
            </a:r>
            <a:endParaRPr/>
          </a:p>
        </p:txBody>
      </p:sp>
      <p:sp>
        <p:nvSpPr>
          <p:cNvPr id="3740" name="Google Shape;3740;p48"/>
          <p:cNvSpPr/>
          <p:nvPr/>
        </p:nvSpPr>
        <p:spPr>
          <a:xfrm>
            <a:off x="5985956" y="2034222"/>
            <a:ext cx="3158044" cy="36933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333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 </a:t>
            </a:r>
            <a:endParaRPr/>
          </a:p>
        </p:txBody>
      </p:sp>
      <p:sp>
        <p:nvSpPr>
          <p:cNvPr id="3741" name="Google Shape;3741;p48"/>
          <p:cNvSpPr txBox="1"/>
          <p:nvPr/>
        </p:nvSpPr>
        <p:spPr>
          <a:xfrm>
            <a:off x="6025069" y="2372904"/>
            <a:ext cx="3079817" cy="3693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1580" t="-8196" r="-592" b="-2458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 </a:t>
            </a:r>
            <a:endParaRPr/>
          </a:p>
        </p:txBody>
      </p:sp>
      <p:sp>
        <p:nvSpPr>
          <p:cNvPr id="3742" name="Google Shape;3742;p48"/>
          <p:cNvSpPr/>
          <p:nvPr/>
        </p:nvSpPr>
        <p:spPr>
          <a:xfrm>
            <a:off x="228600" y="6172200"/>
            <a:ext cx="2547492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50"/>
              <a:buFont typeface="Times New Roman"/>
              <a:buNone/>
            </a:pPr>
            <a:r>
              <a:rPr lang="en-US" sz="1050" b="0" i="0" u="none" strike="noStrike" cap="none">
                <a:solidFill>
                  <a:srgbClr val="323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 Credit: Prof. Mohammad Hammoud</a:t>
            </a:r>
            <a:endParaRPr sz="1050" b="0" i="0" u="none" strike="noStrike" cap="none">
              <a:solidFill>
                <a:srgbClr val="32323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43" name="Google Shape;3743;p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6776" y="1520265"/>
            <a:ext cx="3018138" cy="1985495"/>
          </a:xfrm>
          <a:prstGeom prst="rect">
            <a:avLst/>
          </a:prstGeom>
          <a:noFill/>
          <a:ln>
            <a:noFill/>
          </a:ln>
        </p:spPr>
      </p:pic>
      <p:sp>
        <p:nvSpPr>
          <p:cNvPr id="3744" name="Google Shape;3744;p48"/>
          <p:cNvSpPr/>
          <p:nvPr/>
        </p:nvSpPr>
        <p:spPr>
          <a:xfrm>
            <a:off x="3404914" y="3355720"/>
            <a:ext cx="369012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Font typeface="Calibri"/>
              <a:buNone/>
            </a:pPr>
            <a:r>
              <a:rPr lang="en-US" sz="15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𝞱</a:t>
            </a:r>
            <a:r>
              <a:rPr lang="en-US" sz="1500" b="0" i="1" u="none" strike="noStrike" cap="none" baseline="-25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5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5" name="Google Shape;3745;p48"/>
          <p:cNvSpPr/>
          <p:nvPr/>
        </p:nvSpPr>
        <p:spPr>
          <a:xfrm>
            <a:off x="1764679" y="1219200"/>
            <a:ext cx="309700" cy="32316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565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 </a:t>
            </a:r>
            <a:endParaRPr/>
          </a:p>
        </p:txBody>
      </p:sp>
      <p:sp>
        <p:nvSpPr>
          <p:cNvPr id="3746" name="Google Shape;3746;p48"/>
          <p:cNvSpPr/>
          <p:nvPr/>
        </p:nvSpPr>
        <p:spPr>
          <a:xfrm>
            <a:off x="2869715" y="2565232"/>
            <a:ext cx="92676" cy="92676"/>
          </a:xfrm>
          <a:prstGeom prst="ellipse">
            <a:avLst/>
          </a:prstGeom>
          <a:solidFill>
            <a:srgbClr val="00B050"/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Tahoma"/>
              <a:buNone/>
            </a:pPr>
            <a:endParaRPr sz="135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47" name="Google Shape;3747;p48"/>
          <p:cNvCxnSpPr/>
          <p:nvPr/>
        </p:nvCxnSpPr>
        <p:spPr>
          <a:xfrm flipH="1">
            <a:off x="2734562" y="2074051"/>
            <a:ext cx="389238" cy="1016520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48" name="Google Shape;3748;p48"/>
          <p:cNvSpPr txBox="1"/>
          <p:nvPr/>
        </p:nvSpPr>
        <p:spPr>
          <a:xfrm>
            <a:off x="3709196" y="2473070"/>
            <a:ext cx="16248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500"/>
              <a:buFont typeface="Calibri"/>
              <a:buNone/>
            </a:pPr>
            <a:r>
              <a:rPr lang="en-US" sz="1500" b="0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Positive Derivative</a:t>
            </a:r>
            <a:endParaRPr/>
          </a:p>
        </p:txBody>
      </p:sp>
      <p:cxnSp>
        <p:nvCxnSpPr>
          <p:cNvPr id="3749" name="Google Shape;3749;p48"/>
          <p:cNvCxnSpPr>
            <a:endCxn id="3748" idx="1"/>
          </p:cNvCxnSpPr>
          <p:nvPr/>
        </p:nvCxnSpPr>
        <p:spPr>
          <a:xfrm>
            <a:off x="3031196" y="2565353"/>
            <a:ext cx="678000" cy="69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50" name="Google Shape;3750;p48"/>
          <p:cNvCxnSpPr>
            <a:stCxn id="3746" idx="4"/>
          </p:cNvCxnSpPr>
          <p:nvPr/>
        </p:nvCxnSpPr>
        <p:spPr>
          <a:xfrm>
            <a:off x="2916053" y="2657908"/>
            <a:ext cx="0" cy="847800"/>
          </a:xfrm>
          <a:prstGeom prst="straightConnector1">
            <a:avLst/>
          </a:prstGeom>
          <a:noFill/>
          <a:ln w="127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51" name="Google Shape;3751;p48"/>
          <p:cNvSpPr/>
          <p:nvPr/>
        </p:nvSpPr>
        <p:spPr>
          <a:xfrm>
            <a:off x="2793134" y="3505857"/>
            <a:ext cx="349776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350"/>
              <a:buFont typeface="Calibri"/>
              <a:buNone/>
            </a:pPr>
            <a:r>
              <a:rPr lang="en-US" sz="1350" b="0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𝞱</a:t>
            </a:r>
            <a:r>
              <a:rPr lang="en-US" sz="1350" b="0" i="1" u="none" strike="noStrike" cap="none" baseline="-250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350" b="0" i="0" u="none" strike="noStrike" cap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52" name="Google Shape;3752;p48"/>
          <p:cNvCxnSpPr/>
          <p:nvPr/>
        </p:nvCxnSpPr>
        <p:spPr>
          <a:xfrm rot="10800000">
            <a:off x="2592623" y="3782856"/>
            <a:ext cx="32343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753" name="Google Shape;3753;p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1000" y="3863373"/>
            <a:ext cx="3018138" cy="1985495"/>
          </a:xfrm>
          <a:prstGeom prst="rect">
            <a:avLst/>
          </a:prstGeom>
          <a:noFill/>
          <a:ln>
            <a:noFill/>
          </a:ln>
        </p:spPr>
      </p:pic>
      <p:sp>
        <p:nvSpPr>
          <p:cNvPr id="3754" name="Google Shape;3754;p48"/>
          <p:cNvSpPr/>
          <p:nvPr/>
        </p:nvSpPr>
        <p:spPr>
          <a:xfrm>
            <a:off x="3399138" y="5698828"/>
            <a:ext cx="369012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Font typeface="Calibri"/>
              <a:buNone/>
            </a:pPr>
            <a:r>
              <a:rPr lang="en-US" sz="15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𝞱</a:t>
            </a:r>
            <a:r>
              <a:rPr lang="en-US" sz="1500" b="0" i="1" u="none" strike="noStrike" cap="none" baseline="-25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5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5" name="Google Shape;3755;p48"/>
          <p:cNvSpPr/>
          <p:nvPr/>
        </p:nvSpPr>
        <p:spPr>
          <a:xfrm>
            <a:off x="1758903" y="3562308"/>
            <a:ext cx="309700" cy="32316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754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 </a:t>
            </a:r>
            <a:endParaRPr/>
          </a:p>
        </p:txBody>
      </p:sp>
      <p:sp>
        <p:nvSpPr>
          <p:cNvPr id="3756" name="Google Shape;3756;p48"/>
          <p:cNvSpPr/>
          <p:nvPr/>
        </p:nvSpPr>
        <p:spPr>
          <a:xfrm>
            <a:off x="2863939" y="4908340"/>
            <a:ext cx="92676" cy="92676"/>
          </a:xfrm>
          <a:prstGeom prst="ellipse">
            <a:avLst/>
          </a:prstGeom>
          <a:solidFill>
            <a:srgbClr val="00B050"/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Tahoma"/>
              <a:buNone/>
            </a:pPr>
            <a:endParaRPr sz="135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7" name="Google Shape;3757;p48"/>
          <p:cNvSpPr/>
          <p:nvPr/>
        </p:nvSpPr>
        <p:spPr>
          <a:xfrm>
            <a:off x="2199481" y="5948318"/>
            <a:ext cx="709618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350"/>
              <a:buFont typeface="Calibri"/>
              <a:buNone/>
            </a:pPr>
            <a:r>
              <a:rPr lang="en-US" sz="1350" b="0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New 𝞱</a:t>
            </a:r>
            <a:r>
              <a:rPr lang="en-US" sz="1350" b="0" i="1" u="none" strike="noStrike" cap="none" baseline="-250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350" b="0" i="0" u="none" strike="noStrike" cap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58" name="Google Shape;3758;p48"/>
          <p:cNvCxnSpPr>
            <a:endCxn id="3759" idx="0"/>
          </p:cNvCxnSpPr>
          <p:nvPr/>
        </p:nvCxnSpPr>
        <p:spPr>
          <a:xfrm flipH="1">
            <a:off x="2796135" y="5001053"/>
            <a:ext cx="105000" cy="212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60" name="Google Shape;3760;p48"/>
          <p:cNvCxnSpPr/>
          <p:nvPr/>
        </p:nvCxnSpPr>
        <p:spPr>
          <a:xfrm>
            <a:off x="2795937" y="5282132"/>
            <a:ext cx="0" cy="566736"/>
          </a:xfrm>
          <a:prstGeom prst="straightConnector1">
            <a:avLst/>
          </a:prstGeom>
          <a:noFill/>
          <a:ln w="127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59" name="Google Shape;3759;p48"/>
          <p:cNvSpPr/>
          <p:nvPr/>
        </p:nvSpPr>
        <p:spPr>
          <a:xfrm>
            <a:off x="2749797" y="5213153"/>
            <a:ext cx="92676" cy="92676"/>
          </a:xfrm>
          <a:prstGeom prst="ellipse">
            <a:avLst/>
          </a:prstGeom>
          <a:solidFill>
            <a:srgbClr val="00B050"/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Tahoma"/>
              <a:buNone/>
            </a:pPr>
            <a:endParaRPr sz="135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61" name="Google Shape;3761;p48"/>
          <p:cNvCxnSpPr/>
          <p:nvPr/>
        </p:nvCxnSpPr>
        <p:spPr>
          <a:xfrm>
            <a:off x="2910277" y="5001015"/>
            <a:ext cx="0" cy="847853"/>
          </a:xfrm>
          <a:prstGeom prst="straightConnector1">
            <a:avLst/>
          </a:prstGeom>
          <a:noFill/>
          <a:ln w="127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62" name="Google Shape;3762;p48"/>
          <p:cNvSpPr/>
          <p:nvPr/>
        </p:nvSpPr>
        <p:spPr>
          <a:xfrm>
            <a:off x="2864534" y="5948318"/>
            <a:ext cx="635110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350"/>
              <a:buFont typeface="Calibri"/>
              <a:buNone/>
            </a:pPr>
            <a:r>
              <a:rPr lang="en-US" sz="1350" b="0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Old 𝞱</a:t>
            </a:r>
            <a:r>
              <a:rPr lang="en-US" sz="1350" b="0" i="1" u="none" strike="noStrike" cap="none" baseline="-250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350" b="0" i="0" u="none" strike="noStrike" cap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63" name="Google Shape;3763;p48"/>
          <p:cNvCxnSpPr>
            <a:endCxn id="3762" idx="0"/>
          </p:cNvCxnSpPr>
          <p:nvPr/>
        </p:nvCxnSpPr>
        <p:spPr>
          <a:xfrm>
            <a:off x="2910289" y="5848718"/>
            <a:ext cx="271800" cy="99600"/>
          </a:xfrm>
          <a:prstGeom prst="curvedConnector2">
            <a:avLst/>
          </a:prstGeom>
          <a:noFill/>
          <a:ln w="9525" cap="flat" cmpd="sng">
            <a:solidFill>
              <a:srgbClr val="00B050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3764" name="Google Shape;3764;p48"/>
          <p:cNvCxnSpPr>
            <a:endCxn id="3757" idx="0"/>
          </p:cNvCxnSpPr>
          <p:nvPr/>
        </p:nvCxnSpPr>
        <p:spPr>
          <a:xfrm flipH="1">
            <a:off x="2554290" y="5848718"/>
            <a:ext cx="269400" cy="99600"/>
          </a:xfrm>
          <a:prstGeom prst="curvedConnector2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9" name="Google Shape;3769;p49"/>
          <p:cNvSpPr txBox="1"/>
          <p:nvPr/>
        </p:nvSpPr>
        <p:spPr>
          <a:xfrm>
            <a:off x="762000" y="6858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Guarantee of Convergence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0" name="Google Shape;3770;p49"/>
          <p:cNvSpPr/>
          <p:nvPr/>
        </p:nvSpPr>
        <p:spPr>
          <a:xfrm>
            <a:off x="5678471" y="1473494"/>
            <a:ext cx="2280753" cy="70801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 </a:t>
            </a:r>
            <a:endParaRPr/>
          </a:p>
        </p:txBody>
      </p:sp>
      <p:sp>
        <p:nvSpPr>
          <p:cNvPr id="3771" name="Google Shape;3771;p49"/>
          <p:cNvSpPr/>
          <p:nvPr/>
        </p:nvSpPr>
        <p:spPr>
          <a:xfrm>
            <a:off x="5985956" y="2034222"/>
            <a:ext cx="3262240" cy="36933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333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 </a:t>
            </a:r>
            <a:endParaRPr/>
          </a:p>
        </p:txBody>
      </p:sp>
      <p:sp>
        <p:nvSpPr>
          <p:cNvPr id="3772" name="Google Shape;3772;p49"/>
          <p:cNvSpPr txBox="1"/>
          <p:nvPr/>
        </p:nvSpPr>
        <p:spPr>
          <a:xfrm>
            <a:off x="6025069" y="2372904"/>
            <a:ext cx="3054169" cy="3693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1596" t="-8196" b="-2458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 </a:t>
            </a:r>
            <a:endParaRPr/>
          </a:p>
        </p:txBody>
      </p:sp>
      <p:sp>
        <p:nvSpPr>
          <p:cNvPr id="3773" name="Google Shape;3773;p49"/>
          <p:cNvSpPr/>
          <p:nvPr/>
        </p:nvSpPr>
        <p:spPr>
          <a:xfrm>
            <a:off x="228600" y="6172200"/>
            <a:ext cx="2547492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50"/>
              <a:buFont typeface="Times New Roman"/>
              <a:buNone/>
            </a:pPr>
            <a:r>
              <a:rPr lang="en-US" sz="1050" b="0" i="0" u="none" strike="noStrike" cap="none">
                <a:solidFill>
                  <a:srgbClr val="323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 Credit: Prof. Mohammad Hammoud</a:t>
            </a:r>
            <a:endParaRPr sz="1050" b="0" i="0" u="none" strike="noStrike" cap="none">
              <a:solidFill>
                <a:srgbClr val="32323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74" name="Google Shape;3774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2450" y="1512881"/>
            <a:ext cx="3018138" cy="1985495"/>
          </a:xfrm>
          <a:prstGeom prst="rect">
            <a:avLst/>
          </a:prstGeom>
          <a:noFill/>
          <a:ln>
            <a:noFill/>
          </a:ln>
        </p:spPr>
      </p:pic>
      <p:sp>
        <p:nvSpPr>
          <p:cNvPr id="3775" name="Google Shape;3775;p49"/>
          <p:cNvSpPr/>
          <p:nvPr/>
        </p:nvSpPr>
        <p:spPr>
          <a:xfrm>
            <a:off x="4050588" y="3348336"/>
            <a:ext cx="369012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Font typeface="Calibri"/>
              <a:buNone/>
            </a:pPr>
            <a:r>
              <a:rPr lang="en-US" sz="15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𝞱</a:t>
            </a:r>
            <a:r>
              <a:rPr lang="en-US" sz="1500" b="0" i="1" u="none" strike="noStrike" cap="none" baseline="-25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5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6" name="Google Shape;3776;p49"/>
          <p:cNvSpPr/>
          <p:nvPr/>
        </p:nvSpPr>
        <p:spPr>
          <a:xfrm>
            <a:off x="2410353" y="1211816"/>
            <a:ext cx="309700" cy="32316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565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 </a:t>
            </a:r>
            <a:endParaRPr/>
          </a:p>
        </p:txBody>
      </p:sp>
      <p:sp>
        <p:nvSpPr>
          <p:cNvPr id="3777" name="Google Shape;3777;p49"/>
          <p:cNvSpPr/>
          <p:nvPr/>
        </p:nvSpPr>
        <p:spPr>
          <a:xfrm>
            <a:off x="2208653" y="2557848"/>
            <a:ext cx="92676" cy="92676"/>
          </a:xfrm>
          <a:prstGeom prst="ellipse">
            <a:avLst/>
          </a:prstGeom>
          <a:solidFill>
            <a:srgbClr val="00B050"/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Tahoma"/>
              <a:buNone/>
            </a:pPr>
            <a:endParaRPr sz="135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78" name="Google Shape;3778;p49"/>
          <p:cNvCxnSpPr/>
          <p:nvPr/>
        </p:nvCxnSpPr>
        <p:spPr>
          <a:xfrm>
            <a:off x="2054975" y="2076810"/>
            <a:ext cx="401717" cy="1106774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79" name="Google Shape;3779;p49"/>
          <p:cNvSpPr txBox="1"/>
          <p:nvPr/>
        </p:nvSpPr>
        <p:spPr>
          <a:xfrm>
            <a:off x="120180" y="2505628"/>
            <a:ext cx="97488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500"/>
              <a:buFont typeface="Calibri"/>
              <a:buNone/>
            </a:pPr>
            <a:r>
              <a:rPr lang="en-US" sz="1500" b="0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Negative </a:t>
            </a:r>
            <a:br>
              <a:rPr lang="en-US" sz="1500" b="0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 b="0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Derivative</a:t>
            </a:r>
            <a:endParaRPr/>
          </a:p>
        </p:txBody>
      </p:sp>
      <p:cxnSp>
        <p:nvCxnSpPr>
          <p:cNvPr id="3780" name="Google Shape;3780;p49"/>
          <p:cNvCxnSpPr>
            <a:endCxn id="3779" idx="3"/>
          </p:cNvCxnSpPr>
          <p:nvPr/>
        </p:nvCxnSpPr>
        <p:spPr>
          <a:xfrm flipH="1">
            <a:off x="1095062" y="2630227"/>
            <a:ext cx="10161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81" name="Google Shape;3781;p49"/>
          <p:cNvCxnSpPr>
            <a:stCxn id="3777" idx="4"/>
          </p:cNvCxnSpPr>
          <p:nvPr/>
        </p:nvCxnSpPr>
        <p:spPr>
          <a:xfrm>
            <a:off x="2254991" y="2650524"/>
            <a:ext cx="0" cy="847800"/>
          </a:xfrm>
          <a:prstGeom prst="straightConnector1">
            <a:avLst/>
          </a:prstGeom>
          <a:noFill/>
          <a:ln w="127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82" name="Google Shape;3782;p49"/>
          <p:cNvSpPr/>
          <p:nvPr/>
        </p:nvSpPr>
        <p:spPr>
          <a:xfrm>
            <a:off x="2105943" y="3509918"/>
            <a:ext cx="349776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350"/>
              <a:buFont typeface="Calibri"/>
              <a:buNone/>
            </a:pPr>
            <a:r>
              <a:rPr lang="en-US" sz="1350" b="0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𝞱</a:t>
            </a:r>
            <a:r>
              <a:rPr lang="en-US" sz="1350" b="0" i="1" u="none" strike="noStrike" cap="none" baseline="-250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350" b="0" i="0" u="none" strike="noStrike" cap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83" name="Google Shape;3783;p49"/>
          <p:cNvCxnSpPr/>
          <p:nvPr/>
        </p:nvCxnSpPr>
        <p:spPr>
          <a:xfrm>
            <a:off x="2241606" y="3790490"/>
            <a:ext cx="337493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784" name="Google Shape;3784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2450" y="3882465"/>
            <a:ext cx="3018138" cy="1985495"/>
          </a:xfrm>
          <a:prstGeom prst="rect">
            <a:avLst/>
          </a:prstGeom>
          <a:noFill/>
          <a:ln>
            <a:noFill/>
          </a:ln>
        </p:spPr>
      </p:pic>
      <p:sp>
        <p:nvSpPr>
          <p:cNvPr id="3785" name="Google Shape;3785;p49"/>
          <p:cNvSpPr/>
          <p:nvPr/>
        </p:nvSpPr>
        <p:spPr>
          <a:xfrm>
            <a:off x="4050588" y="5717920"/>
            <a:ext cx="369012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Font typeface="Calibri"/>
              <a:buNone/>
            </a:pPr>
            <a:r>
              <a:rPr lang="en-US" sz="15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𝞱</a:t>
            </a:r>
            <a:r>
              <a:rPr lang="en-US" sz="1500" b="0" i="1" u="none" strike="noStrike" cap="none" baseline="-25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5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6" name="Google Shape;3786;p49"/>
          <p:cNvSpPr/>
          <p:nvPr/>
        </p:nvSpPr>
        <p:spPr>
          <a:xfrm>
            <a:off x="2208653" y="4927432"/>
            <a:ext cx="92676" cy="92676"/>
          </a:xfrm>
          <a:prstGeom prst="ellipse">
            <a:avLst/>
          </a:prstGeom>
          <a:solidFill>
            <a:srgbClr val="00B050"/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Tahoma"/>
              <a:buNone/>
            </a:pPr>
            <a:endParaRPr sz="135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87" name="Google Shape;3787;p49"/>
          <p:cNvCxnSpPr>
            <a:stCxn id="3786" idx="4"/>
          </p:cNvCxnSpPr>
          <p:nvPr/>
        </p:nvCxnSpPr>
        <p:spPr>
          <a:xfrm>
            <a:off x="2254991" y="5020108"/>
            <a:ext cx="0" cy="847800"/>
          </a:xfrm>
          <a:prstGeom prst="straightConnector1">
            <a:avLst/>
          </a:prstGeom>
          <a:noFill/>
          <a:ln w="127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88" name="Google Shape;3788;p49"/>
          <p:cNvSpPr/>
          <p:nvPr/>
        </p:nvSpPr>
        <p:spPr>
          <a:xfrm>
            <a:off x="2387827" y="5329031"/>
            <a:ext cx="92676" cy="92676"/>
          </a:xfrm>
          <a:prstGeom prst="ellipse">
            <a:avLst/>
          </a:prstGeom>
          <a:solidFill>
            <a:srgbClr val="00B050"/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Tahoma"/>
              <a:buNone/>
            </a:pPr>
            <a:endParaRPr sz="135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89" name="Google Shape;3789;p49"/>
          <p:cNvCxnSpPr/>
          <p:nvPr/>
        </p:nvCxnSpPr>
        <p:spPr>
          <a:xfrm>
            <a:off x="2428107" y="5421707"/>
            <a:ext cx="0" cy="446253"/>
          </a:xfrm>
          <a:prstGeom prst="straightConnector1">
            <a:avLst/>
          </a:prstGeom>
          <a:noFill/>
          <a:ln w="127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90" name="Google Shape;3790;p49"/>
          <p:cNvSpPr/>
          <p:nvPr/>
        </p:nvSpPr>
        <p:spPr>
          <a:xfrm>
            <a:off x="2387827" y="5954037"/>
            <a:ext cx="709618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350"/>
              <a:buFont typeface="Calibri"/>
              <a:buNone/>
            </a:pPr>
            <a:r>
              <a:rPr lang="en-US" sz="1350" b="0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New 𝞱</a:t>
            </a:r>
            <a:r>
              <a:rPr lang="en-US" sz="1350" b="0" i="1" u="none" strike="noStrike" cap="none" baseline="-250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350" b="0" i="0" u="none" strike="noStrike" cap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1" name="Google Shape;3791;p49"/>
          <p:cNvSpPr/>
          <p:nvPr/>
        </p:nvSpPr>
        <p:spPr>
          <a:xfrm>
            <a:off x="1664615" y="5960636"/>
            <a:ext cx="635110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350"/>
              <a:buFont typeface="Calibri"/>
              <a:buNone/>
            </a:pPr>
            <a:r>
              <a:rPr lang="en-US" sz="1350" b="0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Old 𝞱</a:t>
            </a:r>
            <a:r>
              <a:rPr lang="en-US" sz="1350" b="0" i="1" u="none" strike="noStrike" cap="none" baseline="-250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350" b="0" i="0" u="none" strike="noStrike" cap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92" name="Google Shape;3792;p49"/>
          <p:cNvCxnSpPr>
            <a:endCxn id="3791" idx="0"/>
          </p:cNvCxnSpPr>
          <p:nvPr/>
        </p:nvCxnSpPr>
        <p:spPr>
          <a:xfrm flipH="1">
            <a:off x="1982170" y="5848436"/>
            <a:ext cx="271800" cy="112200"/>
          </a:xfrm>
          <a:prstGeom prst="curvedConnector2">
            <a:avLst/>
          </a:prstGeom>
          <a:noFill/>
          <a:ln w="9525" cap="flat" cmpd="sng">
            <a:solidFill>
              <a:srgbClr val="00B050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3793" name="Google Shape;3793;p49"/>
          <p:cNvCxnSpPr>
            <a:endCxn id="3790" idx="0"/>
          </p:cNvCxnSpPr>
          <p:nvPr/>
        </p:nvCxnSpPr>
        <p:spPr>
          <a:xfrm>
            <a:off x="2427036" y="5854737"/>
            <a:ext cx="315600" cy="99300"/>
          </a:xfrm>
          <a:prstGeom prst="curvedConnector2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94" name="Google Shape;3794;p49"/>
          <p:cNvCxnSpPr>
            <a:endCxn id="3788" idx="1"/>
          </p:cNvCxnSpPr>
          <p:nvPr/>
        </p:nvCxnSpPr>
        <p:spPr>
          <a:xfrm>
            <a:off x="2269099" y="5006603"/>
            <a:ext cx="132300" cy="336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9" name="Google Shape;3799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430" y="1384826"/>
            <a:ext cx="7239370" cy="4979652"/>
          </a:xfrm>
          <a:prstGeom prst="rect">
            <a:avLst/>
          </a:prstGeom>
          <a:noFill/>
          <a:ln>
            <a:noFill/>
          </a:ln>
        </p:spPr>
      </p:pic>
      <p:sp>
        <p:nvSpPr>
          <p:cNvPr id="3800" name="Google Shape;3800;p50"/>
          <p:cNvSpPr txBox="1"/>
          <p:nvPr/>
        </p:nvSpPr>
        <p:spPr>
          <a:xfrm>
            <a:off x="762000" y="6858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Choosing Learning Rate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5" name="Google Shape;3805;p51"/>
          <p:cNvSpPr txBox="1">
            <a:spLocks noGrp="1"/>
          </p:cNvSpPr>
          <p:nvPr>
            <p:ph type="body" idx="1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Gradient Descent algorithm : Effect of Feature Scaling</a:t>
            </a:r>
            <a:endParaRPr sz="2400"/>
          </a:p>
        </p:txBody>
      </p:sp>
      <p:pic>
        <p:nvPicPr>
          <p:cNvPr id="3806" name="Google Shape;3806;p51"/>
          <p:cNvPicPr preferRelativeResize="0"/>
          <p:nvPr/>
        </p:nvPicPr>
        <p:blipFill rotWithShape="1">
          <a:blip r:embed="rId3">
            <a:alphaModFix/>
          </a:blip>
          <a:srcRect t="-1" b="-2778"/>
          <a:stretch/>
        </p:blipFill>
        <p:spPr>
          <a:xfrm>
            <a:off x="457200" y="1600200"/>
            <a:ext cx="7780083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1" name="Google Shape;3811;p52"/>
          <p:cNvSpPr txBox="1">
            <a:spLocks noGrp="1"/>
          </p:cNvSpPr>
          <p:nvPr>
            <p:ph type="body" idx="1"/>
          </p:nvPr>
        </p:nvSpPr>
        <p:spPr>
          <a:xfrm>
            <a:off x="304800" y="15240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Gradient Descent algorithm : Effect of Learning Rate : </a:t>
            </a:r>
            <a:endParaRPr/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000"/>
              <a:buNone/>
            </a:pPr>
            <a:r>
              <a:rPr lang="en-US" sz="2000">
                <a:solidFill>
                  <a:srgbClr val="0033CC"/>
                </a:solidFill>
              </a:rPr>
              <a:t>Problem Type 2 – Interpretation of Convergence or Effect of Hyper parameters</a:t>
            </a:r>
            <a:endParaRPr sz="2000">
              <a:solidFill>
                <a:srgbClr val="0033CC"/>
              </a:solidFill>
            </a:endParaRPr>
          </a:p>
        </p:txBody>
      </p:sp>
      <p:pic>
        <p:nvPicPr>
          <p:cNvPr id="3812" name="Google Shape;3812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0039" y="1600200"/>
            <a:ext cx="8229599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en-US" sz="18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Any hypothesis found to approximate the target function well over a sufficiently large set of  training examples will also approximate the target function well over other unobserved examples</a:t>
            </a:r>
          </a:p>
          <a:p>
            <a:endParaRPr lang="en-US" altLang="en-US" sz="18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en-US" sz="1800" b="1" dirty="0">
                <a:latin typeface="Cambria" panose="02040503050406030204" pitchFamily="18" charset="0"/>
                <a:ea typeface="Cambria" panose="02040503050406030204" pitchFamily="18" charset="0"/>
              </a:rPr>
              <a:t>Inductive learning</a:t>
            </a:r>
            <a:r>
              <a:rPr lang="en-US" alt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 or “</a:t>
            </a:r>
            <a:r>
              <a:rPr lang="en-US" altLang="en-US" sz="1800" b="1" dirty="0">
                <a:latin typeface="Cambria" panose="02040503050406030204" pitchFamily="18" charset="0"/>
                <a:ea typeface="Cambria" panose="02040503050406030204" pitchFamily="18" charset="0"/>
              </a:rPr>
              <a:t>Prediction”</a:t>
            </a:r>
            <a:r>
              <a:rPr lang="en-US" alt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lvl="1"/>
            <a:r>
              <a:rPr lang="en-US" altLang="en-US" sz="1800" b="1" dirty="0">
                <a:latin typeface="Cambria" panose="02040503050406030204" pitchFamily="18" charset="0"/>
                <a:ea typeface="Cambria" panose="02040503050406030204" pitchFamily="18" charset="0"/>
              </a:rPr>
              <a:t>Given</a:t>
            </a:r>
            <a:r>
              <a:rPr lang="en-US" alt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 examples of a function </a:t>
            </a:r>
            <a:r>
              <a:rPr lang="en-US" altLang="en-US" sz="1800" i="1" dirty="0">
                <a:latin typeface="Cambria" panose="02040503050406030204" pitchFamily="18" charset="0"/>
                <a:ea typeface="Cambria" panose="02040503050406030204" pitchFamily="18" charset="0"/>
              </a:rPr>
              <a:t>(X, F(X))</a:t>
            </a:r>
          </a:p>
          <a:p>
            <a:pPr lvl="1"/>
            <a:r>
              <a:rPr lang="en-US" altLang="en-US" sz="1800" b="1" dirty="0">
                <a:latin typeface="Cambria" panose="02040503050406030204" pitchFamily="18" charset="0"/>
                <a:ea typeface="Cambria" panose="02040503050406030204" pitchFamily="18" charset="0"/>
              </a:rPr>
              <a:t>Predict</a:t>
            </a:r>
            <a:r>
              <a:rPr lang="en-US" alt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 function </a:t>
            </a:r>
            <a:r>
              <a:rPr lang="en-US" altLang="en-US" sz="1800" i="1" dirty="0">
                <a:latin typeface="Cambria" panose="02040503050406030204" pitchFamily="18" charset="0"/>
                <a:ea typeface="Cambria" panose="02040503050406030204" pitchFamily="18" charset="0"/>
              </a:rPr>
              <a:t>F(X)</a:t>
            </a:r>
            <a:r>
              <a:rPr lang="en-US" alt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  for new examples </a:t>
            </a:r>
            <a:r>
              <a:rPr lang="en-US" altLang="en-US" sz="1800" i="1" dirty="0"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</a:p>
          <a:p>
            <a:pPr>
              <a:lnSpc>
                <a:spcPct val="85000"/>
              </a:lnSpc>
              <a:spcBef>
                <a:spcPct val="10000"/>
              </a:spcBef>
              <a:buFontTx/>
              <a:buChar char="•"/>
            </a:pPr>
            <a:r>
              <a:rPr lang="en-US" altLang="en-US" sz="180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Classification</a:t>
            </a:r>
          </a:p>
          <a:p>
            <a:pPr lvl="1">
              <a:lnSpc>
                <a:spcPct val="85000"/>
              </a:lnSpc>
              <a:spcBef>
                <a:spcPct val="10000"/>
              </a:spcBef>
              <a:buFontTx/>
              <a:buChar char=" "/>
            </a:pPr>
            <a:r>
              <a:rPr lang="en-US" altLang="en-US" sz="1800" i="1" dirty="0">
                <a:latin typeface="Cambria" panose="02040503050406030204" pitchFamily="18" charset="0"/>
                <a:ea typeface="Cambria" panose="02040503050406030204" pitchFamily="18" charset="0"/>
              </a:rPr>
              <a:t>F(X) = </a:t>
            </a:r>
            <a:r>
              <a:rPr lang="en-US" alt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Discrete </a:t>
            </a:r>
          </a:p>
          <a:p>
            <a:pPr lvl="1">
              <a:lnSpc>
                <a:spcPct val="85000"/>
              </a:lnSpc>
              <a:spcBef>
                <a:spcPct val="10000"/>
              </a:spcBef>
              <a:buFontTx/>
              <a:buChar char=" "/>
            </a:pPr>
            <a:endParaRPr lang="en-US" altLang="en-US" sz="1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85000"/>
              </a:lnSpc>
              <a:spcBef>
                <a:spcPct val="10000"/>
              </a:spcBef>
              <a:buFontTx/>
              <a:buChar char="•"/>
            </a:pPr>
            <a:r>
              <a:rPr lang="en-US" altLang="en-US" sz="180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Regression</a:t>
            </a:r>
          </a:p>
          <a:p>
            <a:pPr lvl="1">
              <a:lnSpc>
                <a:spcPct val="85000"/>
              </a:lnSpc>
              <a:spcBef>
                <a:spcPct val="10000"/>
              </a:spcBef>
              <a:buFontTx/>
              <a:buChar char=" "/>
            </a:pPr>
            <a:r>
              <a:rPr lang="en-US" altLang="en-US" sz="1800" i="1" dirty="0">
                <a:latin typeface="Cambria" panose="02040503050406030204" pitchFamily="18" charset="0"/>
                <a:ea typeface="Cambria" panose="02040503050406030204" pitchFamily="18" charset="0"/>
              </a:rPr>
              <a:t>F(X) = </a:t>
            </a:r>
            <a:r>
              <a:rPr lang="en-US" alt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Continuous </a:t>
            </a:r>
          </a:p>
          <a:p>
            <a:pPr lvl="1">
              <a:lnSpc>
                <a:spcPct val="85000"/>
              </a:lnSpc>
              <a:spcBef>
                <a:spcPct val="10000"/>
              </a:spcBef>
              <a:buFontTx/>
              <a:buChar char=" "/>
            </a:pPr>
            <a:endParaRPr lang="en-US" altLang="en-US" sz="1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85000"/>
              </a:lnSpc>
              <a:spcBef>
                <a:spcPct val="10000"/>
              </a:spcBef>
              <a:buFontTx/>
              <a:buChar char="•"/>
            </a:pPr>
            <a:r>
              <a:rPr lang="en-US" altLang="en-US" sz="180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Probability estimation</a:t>
            </a:r>
          </a:p>
          <a:p>
            <a:pPr lvl="1">
              <a:lnSpc>
                <a:spcPct val="85000"/>
              </a:lnSpc>
              <a:spcBef>
                <a:spcPct val="10000"/>
              </a:spcBef>
              <a:buFontTx/>
              <a:buChar char=" "/>
            </a:pPr>
            <a:r>
              <a:rPr lang="en-US" altLang="en-US" sz="1800" i="1" dirty="0">
                <a:latin typeface="Cambria" panose="02040503050406030204" pitchFamily="18" charset="0"/>
                <a:ea typeface="Cambria" panose="02040503050406030204" pitchFamily="18" charset="0"/>
              </a:rPr>
              <a:t>F(X)</a:t>
            </a:r>
            <a:r>
              <a:rPr lang="en-US" alt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 = Probability</a:t>
            </a:r>
            <a:r>
              <a:rPr lang="en-US" altLang="en-US" sz="1800" i="1" dirty="0">
                <a:latin typeface="Cambria" panose="02040503050406030204" pitchFamily="18" charset="0"/>
                <a:ea typeface="Cambria" panose="02040503050406030204" pitchFamily="18" charset="0"/>
              </a:rPr>
              <a:t>(X):</a:t>
            </a:r>
          </a:p>
          <a:p>
            <a:pPr>
              <a:buFont typeface="Webdings" panose="05030102010509060703" pitchFamily="18" charset="2"/>
              <a:buNone/>
            </a:pPr>
            <a:endParaRPr lang="en-US" altLang="en-US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" y="813288"/>
            <a:ext cx="5475288" cy="414338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spcFirstLastPara="1" vert="horz" wrap="square" lIns="68580" tIns="34290" rIns="68580" bIns="34290" rtlCol="0" anchor="ctr" anchorCtr="0">
            <a:spAutoFit/>
          </a:bodyPr>
          <a:lstStyle/>
          <a:p>
            <a:pPr marL="342900" indent="-257175" fontAlgn="base">
              <a:lnSpc>
                <a:spcPts val="2700"/>
              </a:lnSpc>
              <a:spcAft>
                <a:spcPct val="0"/>
              </a:spcAft>
              <a:buClr>
                <a:schemeClr val="dk1"/>
              </a:buClr>
              <a:buSzPts val="3600"/>
              <a:buFont typeface="Arial" pitchFamily="34" charset="0"/>
            </a:pPr>
            <a:r>
              <a:rPr lang="en-US" altLang="en-US" sz="2700" spc="-113" dirty="0"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Inductive Learning Hypothesis</a:t>
            </a:r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429496729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18DA68F0-60D7-4838-B086-D99AF27DBD91}" type="slidenum">
              <a:rPr lang="en-US" altLang="en-US" smtClean="0">
                <a:solidFill>
                  <a:prstClr val="black"/>
                </a:solidFill>
                <a:latin typeface="Times New Roman" panose="02020603050405020304" pitchFamily="18" charset="0"/>
              </a:rPr>
              <a:pPr eaLnBrk="1" hangingPunct="1"/>
              <a:t>6</a:t>
            </a:fld>
            <a:endParaRPr lang="en-US" altLang="en-US" dirty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C10E767-B6F6-11E9-00CD-B67219B5F9CF}"/>
                  </a:ext>
                </a:extLst>
              </p14:cNvPr>
              <p14:cNvContentPartPr/>
              <p14:nvPr/>
            </p14:nvContentPartPr>
            <p14:xfrm>
              <a:off x="626040" y="3394440"/>
              <a:ext cx="7764120" cy="2631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C10E767-B6F6-11E9-00CD-B67219B5F9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6680" y="3385080"/>
                <a:ext cx="7782840" cy="265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47007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8" name="Google Shape;3818;p55"/>
          <p:cNvSpPr txBox="1">
            <a:spLocks noGrp="1"/>
          </p:cNvSpPr>
          <p:nvPr>
            <p:ph type="body" idx="1"/>
          </p:nvPr>
        </p:nvSpPr>
        <p:spPr>
          <a:xfrm>
            <a:off x="304800" y="1447800"/>
            <a:ext cx="88392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b="1"/>
              <a:t>Steps : </a:t>
            </a:r>
            <a:endParaRPr sz="18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i="1"/>
              <a:t>(Assuming : ‘n’ no.of.instances and two predictors {x1, x2} and linear regression)</a:t>
            </a:r>
            <a:endParaRPr i="1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sz="1800" b="1"/>
          </a:p>
          <a:p>
            <a:pPr marL="342900" lvl="0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US" sz="1800"/>
              <a:t>Identification of the equations </a:t>
            </a:r>
            <a:r>
              <a:rPr lang="en-US" sz="1600"/>
              <a:t>y = w0+w1X1+W2X2</a:t>
            </a:r>
            <a:endParaRPr sz="1800"/>
          </a:p>
          <a:p>
            <a:pPr marL="342900" lvl="0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US" sz="1800"/>
              <a:t>Cost function  &amp; derivative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/>
              <a:t>W0` = w0 – 1/n * learning rate * (sum (w0+w1X1+W2X2 - y))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/>
              <a:t>W1` = w1 – 1/n * learning rate * (sum (w0+w1X1+W2X2 - y) * x1)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/>
              <a:t>W2` = w2 – 1/n * learning rate * (sum (w0+w1X1+W2X2 - y)*x2)</a:t>
            </a:r>
            <a:endParaRPr sz="1000"/>
          </a:p>
          <a:p>
            <a:pPr marL="342900" lvl="0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US" sz="1800"/>
              <a:t>Apply the equations </a:t>
            </a:r>
            <a:endParaRPr sz="1800"/>
          </a:p>
        </p:txBody>
      </p:sp>
      <p:sp>
        <p:nvSpPr>
          <p:cNvPr id="3819" name="Google Shape;3819;p55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Fit a linear Regression Line : </a:t>
            </a:r>
            <a:br>
              <a:rPr lang="en-US" sz="2400"/>
            </a:br>
            <a:r>
              <a:rPr lang="en-US" sz="2400"/>
              <a:t>Gradient Descent  </a:t>
            </a:r>
            <a:r>
              <a:rPr lang="en-US" sz="2400">
                <a:solidFill>
                  <a:srgbClr val="0033CC"/>
                </a:solidFill>
              </a:rPr>
              <a:t>: Problem Type 3 </a:t>
            </a:r>
            <a:endParaRPr sz="2400">
              <a:solidFill>
                <a:srgbClr val="0033CC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5" name="Google Shape;3825;p56"/>
          <p:cNvSpPr txBox="1">
            <a:spLocks noGrp="1"/>
          </p:cNvSpPr>
          <p:nvPr>
            <p:ph type="body" idx="1"/>
          </p:nvPr>
        </p:nvSpPr>
        <p:spPr>
          <a:xfrm>
            <a:off x="304800" y="14478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/>
              <a:t>Fit a linear regression. Show only the first iteration of Gradient descent algorithm using learning rate of </a:t>
            </a:r>
            <a:r>
              <a:rPr lang="en-US" sz="1600" b="1"/>
              <a:t>0.02</a:t>
            </a:r>
            <a:r>
              <a:rPr lang="en-US" sz="1600"/>
              <a:t> for the following data , if the Relative Risk of Coronary Heart Disease is believed to be only linearly dependent on BMI as well as Diastolic Pressure. Assume the intercept of the regression model as</a:t>
            </a:r>
            <a:r>
              <a:rPr lang="en-US" sz="1600" b="1"/>
              <a:t> 5 </a:t>
            </a:r>
            <a:r>
              <a:rPr lang="en-US" sz="1600"/>
              <a:t>and the slope of independent variables as </a:t>
            </a:r>
            <a:r>
              <a:rPr lang="en-US" sz="1600" b="1"/>
              <a:t>-0.03 (negative)</a:t>
            </a:r>
            <a:r>
              <a:rPr lang="en-US" sz="1600"/>
              <a:t>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1600" b="1"/>
          </a:p>
          <a:p>
            <a:pPr marL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1600" b="1"/>
          </a:p>
          <a:p>
            <a:pPr marL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en-US" sz="1600" b="1"/>
              <a:t>Steps :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en-US" sz="1600"/>
              <a:t>Identification of the equations </a:t>
            </a:r>
            <a:r>
              <a:rPr lang="en-US" sz="1400"/>
              <a:t>y = w0+w1X1+W2X2</a:t>
            </a:r>
            <a:endParaRPr sz="1600"/>
          </a:p>
          <a:p>
            <a:pPr marL="34290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en-US" sz="1600"/>
              <a:t>Cost function  &amp; derivative 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 sz="1400"/>
              <a:t>W0` = w0 – 1/3 * learning rate * (sum (w0+w1X1+W2X2 - y)) 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 sz="1400"/>
              <a:t>W1` = w1 – 1/3 * learning rate * (sum (w0+w1X1+W2X2 - y) * x1) 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 sz="1400"/>
              <a:t>W2` = w2 – 1/3 * learning rate * (sum (w0+w1X1+W2X2 - y)*x2)</a:t>
            </a:r>
            <a:endParaRPr sz="900"/>
          </a:p>
          <a:p>
            <a:pPr marL="34290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en-US" sz="1600"/>
              <a:t>Apply the equations </a:t>
            </a:r>
            <a:endParaRPr sz="1600"/>
          </a:p>
        </p:txBody>
      </p:sp>
      <p:sp>
        <p:nvSpPr>
          <p:cNvPr id="3826" name="Google Shape;3826;p56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Fit a linear Regression Line : </a:t>
            </a:r>
            <a:br>
              <a:rPr lang="en-US" sz="2400"/>
            </a:br>
            <a:r>
              <a:rPr lang="en-US" sz="2400"/>
              <a:t>Gradient Descent </a:t>
            </a:r>
            <a:endParaRPr sz="2400"/>
          </a:p>
        </p:txBody>
      </p:sp>
      <p:pic>
        <p:nvPicPr>
          <p:cNvPr id="3827" name="Google Shape;3827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90788" y="2514600"/>
            <a:ext cx="4877223" cy="145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p57"/>
          <p:cNvSpPr txBox="1">
            <a:spLocks noGrp="1"/>
          </p:cNvSpPr>
          <p:nvPr>
            <p:ph type="body" idx="1"/>
          </p:nvPr>
        </p:nvSpPr>
        <p:spPr>
          <a:xfrm>
            <a:off x="290512" y="1450974"/>
            <a:ext cx="82296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1600"/>
              <a:t>Fit a linear regression. Show only the first iteration of Gradient descent algorithm using learning rate of </a:t>
            </a:r>
            <a:r>
              <a:rPr lang="en-US" sz="1600" b="1"/>
              <a:t>0.02</a:t>
            </a:r>
            <a:r>
              <a:rPr lang="en-US" sz="1600"/>
              <a:t> for the following data , if the Relative Risk of Coronary Heart Disease is believed to be only linearly dependent on BMI as well as Diastolic Pressure. Assume the intercept of the regression model as</a:t>
            </a:r>
            <a:r>
              <a:rPr lang="en-US" sz="1600" b="1"/>
              <a:t> 5 </a:t>
            </a:r>
            <a:r>
              <a:rPr lang="en-US" sz="1600"/>
              <a:t>and the slope of independent variables as </a:t>
            </a:r>
            <a:r>
              <a:rPr lang="en-US" sz="1600" b="1"/>
              <a:t>-0.03 (negative)</a:t>
            </a:r>
            <a:r>
              <a:rPr lang="en-US" sz="1600"/>
              <a:t>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96"/>
              </a:spcBef>
              <a:spcAft>
                <a:spcPts val="0"/>
              </a:spcAft>
              <a:buSzPct val="100000"/>
              <a:buNone/>
            </a:pP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296"/>
              </a:spcBef>
              <a:spcAft>
                <a:spcPts val="0"/>
              </a:spcAft>
              <a:buSzPct val="100000"/>
              <a:buNone/>
            </a:pPr>
            <a:endParaRPr sz="1600" b="1"/>
          </a:p>
          <a:p>
            <a:pPr marL="0" lvl="0" indent="0" algn="l" rtl="0">
              <a:lnSpc>
                <a:spcPct val="100000"/>
              </a:lnSpc>
              <a:spcBef>
                <a:spcPts val="296"/>
              </a:spcBef>
              <a:spcAft>
                <a:spcPts val="0"/>
              </a:spcAft>
              <a:buSzPct val="100000"/>
              <a:buNone/>
            </a:pPr>
            <a:endParaRPr sz="1600" b="1"/>
          </a:p>
          <a:p>
            <a:pPr marL="0" lvl="0" indent="0" algn="l" rtl="0">
              <a:lnSpc>
                <a:spcPct val="100000"/>
              </a:lnSpc>
              <a:spcBef>
                <a:spcPts val="296"/>
              </a:spcBef>
              <a:spcAft>
                <a:spcPts val="0"/>
              </a:spcAft>
              <a:buSzPct val="100000"/>
              <a:buNone/>
            </a:pPr>
            <a:endParaRPr sz="1600" b="1"/>
          </a:p>
          <a:p>
            <a:pPr marL="0" lvl="0" indent="0" algn="l" rtl="0">
              <a:lnSpc>
                <a:spcPct val="100000"/>
              </a:lnSpc>
              <a:spcBef>
                <a:spcPts val="296"/>
              </a:spcBef>
              <a:spcAft>
                <a:spcPts val="0"/>
              </a:spcAft>
              <a:buSzPct val="100000"/>
              <a:buNone/>
            </a:pPr>
            <a:endParaRPr sz="1600" b="1"/>
          </a:p>
          <a:p>
            <a:pPr marL="0" lvl="0" indent="0" algn="l" rtl="0">
              <a:lnSpc>
                <a:spcPct val="100000"/>
              </a:lnSpc>
              <a:spcBef>
                <a:spcPts val="296"/>
              </a:spcBef>
              <a:spcAft>
                <a:spcPts val="0"/>
              </a:spcAft>
              <a:buSzPct val="100000"/>
              <a:buNone/>
            </a:pPr>
            <a:endParaRPr sz="1600" b="1"/>
          </a:p>
          <a:p>
            <a:pPr marL="0" lvl="0" indent="0" algn="l" rtl="0">
              <a:lnSpc>
                <a:spcPct val="100000"/>
              </a:lnSpc>
              <a:spcBef>
                <a:spcPts val="296"/>
              </a:spcBef>
              <a:spcAft>
                <a:spcPts val="0"/>
              </a:spcAft>
              <a:buSzPct val="100000"/>
              <a:buNone/>
            </a:pPr>
            <a:endParaRPr sz="1600" b="1"/>
          </a:p>
          <a:p>
            <a:pPr marL="0" lvl="0" indent="0" algn="l" rtl="0">
              <a:lnSpc>
                <a:spcPct val="100000"/>
              </a:lnSpc>
              <a:spcBef>
                <a:spcPts val="296"/>
              </a:spcBef>
              <a:spcAft>
                <a:spcPts val="0"/>
              </a:spcAft>
              <a:buSzPct val="100000"/>
              <a:buNone/>
            </a:pPr>
            <a:r>
              <a:rPr lang="en-US" sz="1600" b="1"/>
              <a:t>Steps :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296"/>
              </a:spcBef>
              <a:spcAft>
                <a:spcPts val="0"/>
              </a:spcAft>
              <a:buSzPct val="100000"/>
              <a:buFont typeface="Calibri"/>
              <a:buAutoNum type="arabicPeriod"/>
            </a:pPr>
            <a:r>
              <a:rPr lang="en-US" sz="1600"/>
              <a:t>Identification of the equations:  </a:t>
            </a:r>
            <a:r>
              <a:rPr lang="en-US" sz="1400"/>
              <a:t>RR-CHD = 5 – 0.03 * BMI – 0.03 * DiastolicPressure</a:t>
            </a:r>
            <a:endParaRPr sz="1600"/>
          </a:p>
          <a:p>
            <a:pPr marL="342900" lvl="0" indent="-342900" algn="l" rtl="0">
              <a:lnSpc>
                <a:spcPct val="100000"/>
              </a:lnSpc>
              <a:spcBef>
                <a:spcPts val="296"/>
              </a:spcBef>
              <a:spcAft>
                <a:spcPts val="0"/>
              </a:spcAft>
              <a:buSzPct val="100000"/>
              <a:buFont typeface="Calibri"/>
              <a:buAutoNum type="arabicPeriod"/>
            </a:pPr>
            <a:r>
              <a:rPr lang="en-US" sz="1600"/>
              <a:t>Cost function  &amp; derivative </a:t>
            </a:r>
            <a:endParaRPr/>
          </a:p>
          <a:p>
            <a:pPr marL="742950" lvl="1" indent="-285812" algn="l" rtl="0">
              <a:lnSpc>
                <a:spcPct val="100000"/>
              </a:lnSpc>
              <a:spcBef>
                <a:spcPts val="27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1500"/>
              <a:t>W0` = w0 – 1/3 * 0.02 * (sum (5-0.03BMI-0.03DiastolicPresure - RRCHD))</a:t>
            </a:r>
            <a:endParaRPr/>
          </a:p>
          <a:p>
            <a:pPr marL="914400" lvl="2" indent="0" algn="l" rtl="0">
              <a:lnSpc>
                <a:spcPct val="100000"/>
              </a:lnSpc>
              <a:spcBef>
                <a:spcPts val="277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500"/>
              <a:t>= 5 – 1/3 * 0.02 * (sum (5-0.03BMI-0.03DiastolicPresure - RRCHD))</a:t>
            </a:r>
            <a:endParaRPr sz="1500"/>
          </a:p>
          <a:p>
            <a:pPr marL="742950" lvl="1" indent="-285812" algn="l" rtl="0">
              <a:lnSpc>
                <a:spcPct val="100000"/>
              </a:lnSpc>
              <a:spcBef>
                <a:spcPts val="27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1500"/>
              <a:t>W1` = w1 – 1/3 * 0.02 * (sum (5-0.03BMI-0.03DiastolicPresure - RRCHD) * BMI)</a:t>
            </a:r>
            <a:endParaRPr/>
          </a:p>
          <a:p>
            <a:pPr marL="914400" lvl="2" indent="0" algn="l" rtl="0">
              <a:lnSpc>
                <a:spcPct val="100000"/>
              </a:lnSpc>
              <a:spcBef>
                <a:spcPts val="277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500"/>
              <a:t>= -0.03 – 1/3 * 0.02 * (sum (5-0.03BMI-0.03DiastolicPresure - RRCHD) * BMI)</a:t>
            </a:r>
            <a:endParaRPr sz="1500"/>
          </a:p>
          <a:p>
            <a:pPr marL="742950" lvl="1" indent="-285812" algn="l" rtl="0">
              <a:lnSpc>
                <a:spcPct val="100000"/>
              </a:lnSpc>
              <a:spcBef>
                <a:spcPts val="27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1500"/>
              <a:t>W2` = w2 – 1/3 * 0.02 * (sum (5-0.03BMI-0.03DiastolicPresure - RRCHD) * DiastolicPresure)</a:t>
            </a:r>
            <a:endParaRPr/>
          </a:p>
          <a:p>
            <a:pPr marL="457200" lvl="1" indent="0" algn="l" rtl="0">
              <a:lnSpc>
                <a:spcPct val="100000"/>
              </a:lnSpc>
              <a:spcBef>
                <a:spcPts val="277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500"/>
              <a:t>	= -0.03 – 1/3 * 0.02 * (sum (5-0.03BMI-0.03DiastolicPresure - RRCHD) * DiastolicPresure)</a:t>
            </a:r>
            <a:endParaRPr sz="1500"/>
          </a:p>
          <a:p>
            <a:pPr marL="742950" lvl="1" indent="-232918" algn="l" rtl="0">
              <a:lnSpc>
                <a:spcPct val="100000"/>
              </a:lnSpc>
              <a:spcBef>
                <a:spcPts val="16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sz="900"/>
          </a:p>
          <a:p>
            <a:pPr marL="342900" lvl="0" indent="-342900" algn="l" rtl="0">
              <a:lnSpc>
                <a:spcPct val="100000"/>
              </a:lnSpc>
              <a:spcBef>
                <a:spcPts val="296"/>
              </a:spcBef>
              <a:spcAft>
                <a:spcPts val="0"/>
              </a:spcAft>
              <a:buSzPct val="100000"/>
              <a:buFont typeface="Calibri"/>
              <a:buAutoNum type="arabicPeriod"/>
            </a:pPr>
            <a:r>
              <a:rPr lang="en-US" sz="1600"/>
              <a:t>Apply the equations : Answer at the end of first iteration: </a:t>
            </a:r>
            <a:endParaRPr/>
          </a:p>
          <a:p>
            <a:pPr marL="457200" lvl="1" indent="0" algn="l" rtl="0">
              <a:lnSpc>
                <a:spcPct val="100000"/>
              </a:lnSpc>
              <a:spcBef>
                <a:spcPts val="277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500"/>
              <a:t>W0 = 5.0016 , W1 = 0.0476, w2= 0.179</a:t>
            </a:r>
            <a:endParaRPr sz="1500"/>
          </a:p>
        </p:txBody>
      </p:sp>
      <p:sp>
        <p:nvSpPr>
          <p:cNvPr id="3834" name="Google Shape;3834;p57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Fit a linear Regression Line : </a:t>
            </a:r>
            <a:br>
              <a:rPr lang="en-US" sz="2400"/>
            </a:br>
            <a:r>
              <a:rPr lang="en-US" sz="2400"/>
              <a:t>Gradient Descent </a:t>
            </a:r>
            <a:endParaRPr sz="2400"/>
          </a:p>
        </p:txBody>
      </p:sp>
      <p:pic>
        <p:nvPicPr>
          <p:cNvPr id="3835" name="Google Shape;3835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90788" y="2514600"/>
            <a:ext cx="4877223" cy="145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58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Closed Form Solution Vs. Gradient Descent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2" name="Google Shape;3842;p58"/>
          <p:cNvSpPr/>
          <p:nvPr/>
        </p:nvSpPr>
        <p:spPr>
          <a:xfrm>
            <a:off x="7829550" y="5657850"/>
            <a:ext cx="114300" cy="1714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ahoma"/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43" name="Google Shape;3843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814" y="2017653"/>
            <a:ext cx="7602371" cy="2822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8" name="Google Shape;3848;g2a33f95ab57_0_44"/>
          <p:cNvSpPr txBox="1">
            <a:spLocks noGrp="1"/>
          </p:cNvSpPr>
          <p:nvPr>
            <p:ph type="title" idx="4294967295"/>
          </p:nvPr>
        </p:nvSpPr>
        <p:spPr>
          <a:xfrm>
            <a:off x="152400" y="28956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200">
                <a:solidFill>
                  <a:srgbClr val="C00000"/>
                </a:solidFill>
              </a:rPr>
              <a:t>Types of Gradient Descent Algorithms</a:t>
            </a:r>
            <a:endParaRPr sz="320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3" name="Google Shape;3853;g2a33f95ab57_0_11"/>
          <p:cNvSpPr/>
          <p:nvPr/>
        </p:nvSpPr>
        <p:spPr>
          <a:xfrm>
            <a:off x="275662" y="1340107"/>
            <a:ext cx="8352900" cy="20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600"/>
              <a:buFont typeface="Arial"/>
              <a:buChar char="•"/>
            </a:pPr>
            <a:r>
              <a:rPr lang="en-US" sz="1600" b="1" i="0" u="none" strike="noStrike" cap="none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Batch</a:t>
            </a:r>
            <a:r>
              <a:rPr lang="en-US" sz="1600" b="0" i="0" u="none" strike="noStrike" cap="none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 gradient descent refers to calculating the derivative from all training data before calculating an update.</a:t>
            </a:r>
            <a:endParaRPr/>
          </a:p>
          <a:p>
            <a:pPr marL="3429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600"/>
              <a:buFont typeface="Arial"/>
              <a:buChar char="•"/>
            </a:pPr>
            <a:r>
              <a:rPr lang="en-US" sz="1600" b="1" i="0" u="none" strike="noStrike" cap="none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Minibatch</a:t>
            </a:r>
            <a:r>
              <a:rPr lang="en-US" sz="1600" b="0" i="0" u="none" strike="noStrike" cap="none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 refers to calculating derivative of mini groups of training data before calculating an update.</a:t>
            </a:r>
            <a:endParaRPr/>
          </a:p>
          <a:p>
            <a:pPr marL="3429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600"/>
              <a:buFont typeface="Arial"/>
              <a:buChar char="•"/>
            </a:pPr>
            <a:r>
              <a:rPr lang="en-US" sz="1600" b="1" i="0" u="none" strike="noStrike" cap="none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Stochastic</a:t>
            </a:r>
            <a:r>
              <a:rPr lang="en-US" sz="1600" b="0" i="0" u="none" strike="noStrike" cap="none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 gradient descent refers to calculating the derivative from each training data instance and calculating the update immediately</a:t>
            </a:r>
            <a:endParaRPr/>
          </a:p>
        </p:txBody>
      </p:sp>
      <p:sp>
        <p:nvSpPr>
          <p:cNvPr id="3854" name="Google Shape;3854;g2a33f95ab57_0_11"/>
          <p:cNvSpPr txBox="1"/>
          <p:nvPr/>
        </p:nvSpPr>
        <p:spPr>
          <a:xfrm>
            <a:off x="31376" y="228600"/>
            <a:ext cx="6991500" cy="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Gradient Descent: Variants</a:t>
            </a:r>
            <a:endParaRPr sz="2400" b="1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55" name="Google Shape;3855;g2a33f95ab57_0_11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00200" y="3561980"/>
            <a:ext cx="5867400" cy="2709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2a33f95ab57_0_38"/>
          <p:cNvSpPr txBox="1"/>
          <p:nvPr/>
        </p:nvSpPr>
        <p:spPr>
          <a:xfrm>
            <a:off x="31376" y="228600"/>
            <a:ext cx="6991500" cy="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Gradient Descent: Variants</a:t>
            </a:r>
            <a:endParaRPr sz="2400" b="1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61" name="Google Shape;3861;g2a33f95ab57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25" y="1627000"/>
            <a:ext cx="8334649" cy="405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6" name="Google Shape;3866;g2a33f95ab57_0_54"/>
          <p:cNvSpPr txBox="1"/>
          <p:nvPr/>
        </p:nvSpPr>
        <p:spPr>
          <a:xfrm>
            <a:off x="31376" y="228600"/>
            <a:ext cx="6991500" cy="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Gradient Descent: Variants</a:t>
            </a:r>
            <a:endParaRPr sz="2400" b="1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67" name="Google Shape;3867;g2a33f95ab57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800" y="1501799"/>
            <a:ext cx="7774225" cy="454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Google Shape;3872;g2a33f95ab57_0_49"/>
          <p:cNvSpPr txBox="1"/>
          <p:nvPr/>
        </p:nvSpPr>
        <p:spPr>
          <a:xfrm>
            <a:off x="31376" y="228600"/>
            <a:ext cx="6991500" cy="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Gradient Descent: Variants</a:t>
            </a:r>
            <a:endParaRPr sz="2400" b="1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73" name="Google Shape;3873;g2a33f95ab57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50" y="1478424"/>
            <a:ext cx="7863049" cy="45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8" name="Google Shape;3878;g2a33f95ab57_0_17"/>
          <p:cNvSpPr txBox="1"/>
          <p:nvPr/>
        </p:nvSpPr>
        <p:spPr>
          <a:xfrm>
            <a:off x="31376" y="228600"/>
            <a:ext cx="6991500" cy="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Gradient Descent: Variants - Effect on Convergence</a:t>
            </a:r>
            <a:endParaRPr sz="2400" b="1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79" name="Google Shape;3879;g2a33f95ab57_0_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550" y="1488717"/>
            <a:ext cx="3505503" cy="2505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0" name="Google Shape;3880;g2a33f95ab57_0_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38050" y="2843750"/>
            <a:ext cx="5526024" cy="362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43"/>
          <p:cNvSpPr txBox="1">
            <a:spLocks noGrp="1"/>
          </p:cNvSpPr>
          <p:nvPr>
            <p:ph idx="1"/>
          </p:nvPr>
        </p:nvSpPr>
        <p:spPr>
          <a:xfrm>
            <a:off x="304800" y="1493837"/>
            <a:ext cx="6844419" cy="45259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638"/>
            </a:stretch>
          </a:blipFill>
          <a:ln>
            <a:noFill/>
          </a:ln>
        </p:spPr>
        <p:txBody>
          <a:bodyPr spcFirstLastPara="1" vert="horz" wrap="square" lIns="68569" tIns="34275" rIns="68569" bIns="34275" rtlCol="0" anchor="t" anchorCtr="0">
            <a:normAutofit/>
          </a:bodyPr>
          <a:lstStyle/>
          <a:p>
            <a:pPr>
              <a:buSzPts val="3200"/>
            </a:pPr>
            <a:r>
              <a:rPr lang="en-US"/>
              <a:t> </a:t>
            </a:r>
            <a:endParaRPr/>
          </a:p>
        </p:txBody>
      </p:sp>
      <p:sp>
        <p:nvSpPr>
          <p:cNvPr id="957" name="Google Shape;957;p43"/>
          <p:cNvSpPr txBox="1">
            <a:spLocks noGrp="1"/>
          </p:cNvSpPr>
          <p:nvPr>
            <p:ph type="title" idx="4294967295"/>
          </p:nvPr>
        </p:nvSpPr>
        <p:spPr>
          <a:xfrm>
            <a:off x="289560" y="770456"/>
            <a:ext cx="5475288" cy="41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spcFirstLastPara="1" vert="horz" wrap="square" lIns="68580" tIns="34290" rIns="68580" bIns="34290" rtlCol="0" anchor="ctr" anchorCtr="0">
            <a:spAutoFit/>
          </a:bodyPr>
          <a:lstStyle/>
          <a:p>
            <a:pPr marL="342900" indent="-257175" fontAlgn="base">
              <a:lnSpc>
                <a:spcPts val="2700"/>
              </a:lnSpc>
              <a:spcAft>
                <a:spcPct val="0"/>
              </a:spcAft>
              <a:buClr>
                <a:schemeClr val="dk1"/>
              </a:buClr>
              <a:buSzPts val="3600"/>
              <a:buFont typeface="Arial" pitchFamily="34" charset="0"/>
            </a:pPr>
            <a:r>
              <a:rPr lang="en-US" sz="2700" spc="-113" dirty="0">
                <a:latin typeface="Cambria" panose="02040503050406030204" pitchFamily="18" charset="0"/>
                <a:ea typeface="Cambria" panose="02040503050406030204" pitchFamily="18" charset="0"/>
                <a:cs typeface="+mn-cs"/>
                <a:sym typeface="Arial"/>
              </a:rPr>
              <a:t>Inductive Learning Hypothesis</a:t>
            </a:r>
            <a:endParaRPr sz="2700" spc="-113" dirty="0"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959" name="Google Shape;959;p43"/>
          <p:cNvSpPr txBox="1">
            <a:spLocks noGrp="1"/>
          </p:cNvSpPr>
          <p:nvPr>
            <p:ph type="sldNum" idx="4294967295"/>
          </p:nvPr>
        </p:nvSpPr>
        <p:spPr>
          <a:xfrm>
            <a:off x="8685213" y="5535613"/>
            <a:ext cx="458787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rgbClr val="000000"/>
              </a:buClr>
              <a:buSzPts val="1600"/>
            </a:pPr>
            <a:fld id="{00000000-1234-1234-1234-123412341234}" type="slidenum"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>
                <a:buClr>
                  <a:srgbClr val="000000"/>
                </a:buClr>
                <a:buSzPts val="1600"/>
              </a:pPr>
              <a:t>7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60" name="Google Shape;960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57300" y="4220213"/>
            <a:ext cx="6523929" cy="13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p43"/>
          <p:cNvSpPr/>
          <p:nvPr/>
        </p:nvSpPr>
        <p:spPr>
          <a:xfrm>
            <a:off x="6759206" y="1828800"/>
            <a:ext cx="2384794" cy="900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fontAlgn="base">
              <a:lnSpc>
                <a:spcPct val="150000"/>
              </a:lnSpc>
              <a:buClr>
                <a:srgbClr val="0033CC"/>
              </a:buClr>
              <a:buSzPts val="1800"/>
            </a:pPr>
            <a:r>
              <a:rPr lang="en-US" dirty="0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Classification</a:t>
            </a:r>
            <a:endParaRPr sz="1200" dirty="0">
              <a:solidFill>
                <a:prstClr val="black"/>
              </a:solidFill>
              <a:latin typeface="Tahoma" charset="0"/>
            </a:endParaRPr>
          </a:p>
          <a:p>
            <a:pPr fontAlgn="base">
              <a:lnSpc>
                <a:spcPct val="150000"/>
              </a:lnSpc>
              <a:buClr>
                <a:srgbClr val="000000"/>
              </a:buClr>
              <a:buSzPts val="1800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Regression</a:t>
            </a:r>
            <a:endParaRPr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9954425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5" name="Google Shape;3885;p59"/>
          <p:cNvSpPr txBox="1">
            <a:spLocks noGrp="1"/>
          </p:cNvSpPr>
          <p:nvPr>
            <p:ph type="title" idx="4294967295"/>
          </p:nvPr>
        </p:nvSpPr>
        <p:spPr>
          <a:xfrm>
            <a:off x="152400" y="28956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200">
                <a:solidFill>
                  <a:srgbClr val="C00000"/>
                </a:solidFill>
              </a:rPr>
              <a:t>Evaluation Metrics</a:t>
            </a:r>
            <a:endParaRPr sz="320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" name="Google Shape;3891;p60"/>
          <p:cNvSpPr txBox="1">
            <a:spLocks noGrp="1"/>
          </p:cNvSpPr>
          <p:nvPr>
            <p:ph type="title"/>
          </p:nvPr>
        </p:nvSpPr>
        <p:spPr>
          <a:xfrm>
            <a:off x="309519" y="246233"/>
            <a:ext cx="855671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85725" lvl="0" indent="285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Evaluation of Linear Regression Model  </a:t>
            </a:r>
            <a:br>
              <a:rPr lang="en-US" sz="2400" b="1">
                <a:latin typeface="Arial"/>
                <a:ea typeface="Arial"/>
                <a:cs typeface="Arial"/>
                <a:sym typeface="Arial"/>
              </a:rPr>
            </a:br>
            <a:endParaRPr sz="18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2" name="Google Shape;3892;p60"/>
          <p:cNvSpPr txBox="1">
            <a:spLocks noGrp="1"/>
          </p:cNvSpPr>
          <p:nvPr>
            <p:ph type="sldNum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fld id="{00000000-1234-1234-1234-123412341234}" type="slidenum">
              <a:rPr lang="en-US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71</a:t>
            </a:fld>
            <a:endParaRPr sz="16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893" name="Google Shape;3893;p60"/>
          <p:cNvGraphicFramePr/>
          <p:nvPr/>
        </p:nvGraphicFramePr>
        <p:xfrm>
          <a:off x="152400" y="1525136"/>
          <a:ext cx="2245750" cy="2718650"/>
        </p:xfrm>
        <a:graphic>
          <a:graphicData uri="http://schemas.openxmlformats.org/drawingml/2006/table">
            <a:tbl>
              <a:tblPr firstRow="1" bandRow="1">
                <a:noFill/>
                <a:tableStyleId>{7814C621-CB00-45AA-B9A0-9D18F376423F}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0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Mileage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(in </a:t>
                      </a:r>
                      <a:r>
                        <a:rPr lang="en-US" sz="16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kmpl</a:t>
                      </a: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6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Car Price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(in cr)</a:t>
                      </a:r>
                      <a:endParaRPr sz="1600" b="1" i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9.8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10.48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9.12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1.75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9.5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6.95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2.51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….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…..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894" name="Google Shape;3894;p60"/>
          <p:cNvSpPr txBox="1"/>
          <p:nvPr/>
        </p:nvSpPr>
        <p:spPr>
          <a:xfrm>
            <a:off x="325658" y="5054025"/>
            <a:ext cx="422461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Model 1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CarPrice  = 8.5 + 0.5 Mileage – 1.5 Mileage</a:t>
            </a:r>
            <a:r>
              <a:rPr lang="en-US" sz="1600" b="0" i="0" u="none" strike="noStrike" cap="none" baseline="30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endParaRPr sz="1600" b="0" i="0" u="none" strike="noStrike" cap="none" baseline="300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895" name="Google Shape;3895;p60"/>
          <p:cNvSpPr txBox="1"/>
          <p:nvPr/>
        </p:nvSpPr>
        <p:spPr>
          <a:xfrm>
            <a:off x="5055770" y="5054025"/>
            <a:ext cx="294523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Model 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CarPrice  = -5.5 + 1.5 Mileage</a:t>
            </a:r>
            <a:endParaRPr sz="1600" b="0" i="0" u="none" strike="noStrike" cap="none" baseline="300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aphicFrame>
        <p:nvGraphicFramePr>
          <p:cNvPr id="3896" name="Google Shape;3896;p60"/>
          <p:cNvGraphicFramePr/>
          <p:nvPr/>
        </p:nvGraphicFramePr>
        <p:xfrm>
          <a:off x="6704867" y="1525136"/>
          <a:ext cx="2245750" cy="2202340"/>
        </p:xfrm>
        <a:graphic>
          <a:graphicData uri="http://schemas.openxmlformats.org/drawingml/2006/table">
            <a:tbl>
              <a:tblPr firstRow="1" bandRow="1">
                <a:noFill/>
                <a:tableStyleId>{7814C621-CB00-45AA-B9A0-9D18F376423F}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8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Unseen Data</a:t>
                      </a:r>
                      <a:endParaRPr sz="16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35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Mileage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(in </a:t>
                      </a:r>
                      <a:r>
                        <a:rPr lang="en-US" sz="16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kmpl</a:t>
                      </a: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6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Car Price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(in cr)</a:t>
                      </a:r>
                      <a:endParaRPr sz="1600" b="1" i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7.5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9.25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1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6.5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….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…..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897" name="Google Shape;3897;p60" descr="https://miro.medium.com/max/289/1*_mx6zD6Qw_1sYEvWszK5Nw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175146" y="1461491"/>
            <a:ext cx="2752725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8" name="Google Shape;3898;p60" descr="https://miro.medium.com/max/266/1*1TV6T6hNP-iwJrtvfsvCRQ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09950" y="2373689"/>
            <a:ext cx="2533650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9" name="Google Shape;3899;p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99029" y="3248535"/>
            <a:ext cx="3353091" cy="993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0" name="Google Shape;3900;p6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46487" y="4403672"/>
            <a:ext cx="1992313" cy="83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6" name="Google Shape;3906;p61"/>
          <p:cNvSpPr txBox="1">
            <a:spLocks noGrp="1"/>
          </p:cNvSpPr>
          <p:nvPr>
            <p:ph type="title"/>
          </p:nvPr>
        </p:nvSpPr>
        <p:spPr>
          <a:xfrm>
            <a:off x="309519" y="169406"/>
            <a:ext cx="73866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85725" lvl="0" indent="285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2400" b="1" dirty="0">
                <a:latin typeface="Arial"/>
                <a:ea typeface="Arial"/>
                <a:cs typeface="Arial"/>
                <a:sym typeface="Arial"/>
              </a:rPr>
              <a:t>Evaluation of Linear Regression Model</a:t>
            </a:r>
            <a:br>
              <a:rPr lang="en-US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R-squared  </a:t>
            </a:r>
            <a:endParaRPr sz="1800" b="1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7" name="Google Shape;3907;p61"/>
          <p:cNvSpPr txBox="1">
            <a:spLocks noGrp="1"/>
          </p:cNvSpPr>
          <p:nvPr>
            <p:ph type="sldNum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fld id="{00000000-1234-1234-1234-123412341234}" type="slidenum">
              <a:rPr lang="en-US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72</a:t>
            </a:fld>
            <a:endParaRPr sz="16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908" name="Google Shape;3908;p61"/>
          <p:cNvGraphicFramePr/>
          <p:nvPr/>
        </p:nvGraphicFramePr>
        <p:xfrm>
          <a:off x="152400" y="1525136"/>
          <a:ext cx="2245750" cy="2718650"/>
        </p:xfrm>
        <a:graphic>
          <a:graphicData uri="http://schemas.openxmlformats.org/drawingml/2006/table">
            <a:tbl>
              <a:tblPr firstRow="1" bandRow="1">
                <a:noFill/>
                <a:tableStyleId>{7814C621-CB00-45AA-B9A0-9D18F376423F}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0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Mileage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(in </a:t>
                      </a:r>
                      <a:r>
                        <a:rPr lang="en-US" sz="16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kmpl</a:t>
                      </a: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6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Car Price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(in cr)</a:t>
                      </a:r>
                      <a:endParaRPr sz="1600" b="1" i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9.8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10.48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9.12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1.75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9.5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6.95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2.51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….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…..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909" name="Google Shape;3909;p61"/>
          <p:cNvSpPr txBox="1"/>
          <p:nvPr/>
        </p:nvSpPr>
        <p:spPr>
          <a:xfrm>
            <a:off x="325658" y="5054025"/>
            <a:ext cx="422461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Model 1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CarPrice  = 8.5 + 0.5 Mileage – 1.5 Mileage</a:t>
            </a:r>
            <a:r>
              <a:rPr lang="en-US" sz="1600" b="0" i="0" u="none" strike="noStrike" cap="none" baseline="30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endParaRPr sz="1600" b="0" i="0" u="none" strike="noStrike" cap="none" baseline="300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910" name="Google Shape;3910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82928" y="4215676"/>
            <a:ext cx="1992313" cy="83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1" name="Google Shape;3911;p61" descr="https://miro.medium.com/max/267/1*_WTjlFb6OFvQ0NhWC_N3MA.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92062" y="1889857"/>
            <a:ext cx="2589538" cy="21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2" name="Google Shape;3912;p61" descr="https://miro.medium.com/max/294/1*OKvqu2qu6TVADxNRVj8uug.gi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89067" y="2952557"/>
            <a:ext cx="2744933" cy="205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3" name="Google Shape;3913;p61" descr="https://miro.medium.com/max/420/1*4gluRgl9q6r5xUxqg0xqYA.gif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73004" y="3696598"/>
            <a:ext cx="4139169" cy="226669"/>
          </a:xfrm>
          <a:prstGeom prst="rect">
            <a:avLst/>
          </a:prstGeom>
          <a:noFill/>
          <a:ln>
            <a:noFill/>
          </a:ln>
        </p:spPr>
      </p:pic>
      <p:sp>
        <p:nvSpPr>
          <p:cNvPr id="3914" name="Google Shape;3914;p61"/>
          <p:cNvSpPr/>
          <p:nvPr/>
        </p:nvSpPr>
        <p:spPr>
          <a:xfrm>
            <a:off x="2473004" y="1365838"/>
            <a:ext cx="413990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Cambria"/>
              <a:buNone/>
            </a:pPr>
            <a:r>
              <a:rPr lang="en-US" sz="1600" b="1" i="0" u="none" strike="noStrike" cap="none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variation in ‘y’ that is explained by a regression model</a:t>
            </a:r>
            <a:endParaRPr sz="1600" b="1" i="0" u="none" strike="noStrike" cap="none">
              <a:solidFill>
                <a:srgbClr val="C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915" name="Google Shape;3915;p61"/>
          <p:cNvSpPr/>
          <p:nvPr/>
        </p:nvSpPr>
        <p:spPr>
          <a:xfrm>
            <a:off x="2440224" y="2348297"/>
            <a:ext cx="417494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Cambria"/>
              <a:buNone/>
            </a:pPr>
            <a:r>
              <a:rPr lang="en-US" sz="1600" b="1" i="0" u="none" strike="noStrike" cap="none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variation in ‘y’ that is not captured/explained by a regression model</a:t>
            </a:r>
            <a:endParaRPr sz="1600" b="1" i="0" u="none" strike="noStrike" cap="none">
              <a:solidFill>
                <a:srgbClr val="C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916" name="Google Shape;3916;p61" descr="https://miro.medium.com/max/456/1*PSnCxuD3LTN2CliC4pMA_g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7">
            <a:alphaModFix/>
          </a:blip>
          <a:srcRect/>
          <a:stretch/>
        </p:blipFill>
        <p:spPr>
          <a:xfrm>
            <a:off x="5160019" y="4189885"/>
            <a:ext cx="3983981" cy="2463778"/>
          </a:xfrm>
          <a:prstGeom prst="rect">
            <a:avLst/>
          </a:prstGeom>
          <a:noFill/>
          <a:ln>
            <a:noFill/>
          </a:ln>
        </p:spPr>
      </p:pic>
      <p:sp>
        <p:nvSpPr>
          <p:cNvPr id="3917" name="Google Shape;3917;p61"/>
          <p:cNvSpPr/>
          <p:nvPr/>
        </p:nvSpPr>
        <p:spPr>
          <a:xfrm>
            <a:off x="152400" y="5864311"/>
            <a:ext cx="51816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</a:pPr>
            <a:r>
              <a:rPr lang="en-US" sz="1600" b="1" i="0" u="none" strike="noStrike" cap="none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variation that is explained by a regression model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</a:pPr>
            <a:r>
              <a:rPr lang="en-US" sz="1600" b="1" i="0" u="none" strike="noStrike" cap="none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measures the goodness of fit of a regression model</a:t>
            </a:r>
            <a:endParaRPr sz="1600" b="1" i="0" u="none" strike="noStrike" cap="none">
              <a:solidFill>
                <a:srgbClr val="C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3918" name="Google Shape;3918;p61"/>
          <p:cNvGraphicFramePr/>
          <p:nvPr/>
        </p:nvGraphicFramePr>
        <p:xfrm>
          <a:off x="7914894" y="1573770"/>
          <a:ext cx="1102750" cy="2718650"/>
        </p:xfrm>
        <a:graphic>
          <a:graphicData uri="http://schemas.openxmlformats.org/drawingml/2006/table">
            <a:tbl>
              <a:tblPr firstRow="1" bandRow="1">
                <a:noFill/>
                <a:tableStyleId>{7814C621-CB00-45AA-B9A0-9D18F376423F}</a:tableStyleId>
              </a:tblPr>
              <a:tblGrid>
                <a:gridCol w="110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60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Car Price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(in cr)</a:t>
                      </a:r>
                      <a:endParaRPr sz="1600" b="1" i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10.48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1.75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6.95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2.51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Mean Y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3" name="Google Shape;3923;p63"/>
          <p:cNvSpPr txBox="1">
            <a:spLocks noGrp="1"/>
          </p:cNvSpPr>
          <p:nvPr>
            <p:ph type="title"/>
          </p:nvPr>
        </p:nvSpPr>
        <p:spPr>
          <a:xfrm>
            <a:off x="-76200" y="297180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2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Linear Basis Models</a:t>
            </a:r>
            <a:endParaRPr sz="3200" b="1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4" name="Google Shape;3924;p63"/>
          <p:cNvSpPr txBox="1"/>
          <p:nvPr/>
        </p:nvSpPr>
        <p:spPr>
          <a:xfrm>
            <a:off x="228600" y="5715000"/>
            <a:ext cx="614783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What if output is a non-linear function of input vector?</a:t>
            </a:r>
            <a:endParaRPr sz="1800" b="1">
              <a:solidFill>
                <a:srgbClr val="0033C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9" name="Google Shape;3929;p64"/>
          <p:cNvGrpSpPr/>
          <p:nvPr/>
        </p:nvGrpSpPr>
        <p:grpSpPr>
          <a:xfrm>
            <a:off x="716263" y="4027378"/>
            <a:ext cx="7627478" cy="2525822"/>
            <a:chOff x="376120" y="2065990"/>
            <a:chExt cx="3849051" cy="1274605"/>
          </a:xfrm>
        </p:grpSpPr>
        <p:pic>
          <p:nvPicPr>
            <p:cNvPr id="3930" name="Google Shape;3930;p6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98687" y="2065990"/>
              <a:ext cx="1726484" cy="1274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1" name="Google Shape;3931;p6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6120" y="2084361"/>
              <a:ext cx="1654288" cy="122136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32" name="Google Shape;3932;p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24400" y="1338638"/>
            <a:ext cx="3348987" cy="2472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3" name="Google Shape;3933;p6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9533" y="1391695"/>
            <a:ext cx="3278222" cy="2420326"/>
          </a:xfrm>
          <a:prstGeom prst="rect">
            <a:avLst/>
          </a:prstGeom>
          <a:noFill/>
          <a:ln>
            <a:noFill/>
          </a:ln>
        </p:spPr>
      </p:pic>
      <p:sp>
        <p:nvSpPr>
          <p:cNvPr id="3934" name="Google Shape;3934;p64"/>
          <p:cNvSpPr txBox="1"/>
          <p:nvPr/>
        </p:nvSpPr>
        <p:spPr>
          <a:xfrm>
            <a:off x="8420152" y="6642068"/>
            <a:ext cx="683283" cy="1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5503" marR="0" lvl="0" indent="0" algn="l" rtl="0">
              <a:lnSpc>
                <a:spcPct val="11253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89"/>
              <a:buFont typeface="Tahoma"/>
              <a:buNone/>
            </a:pPr>
            <a:r>
              <a:rPr lang="en-US" sz="1189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17 / 22</a:t>
            </a:r>
            <a:endParaRPr sz="1189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35" name="Google Shape;3935;p64"/>
          <p:cNvSpPr txBox="1"/>
          <p:nvPr/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Polynomial Regression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cut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0" name="Google Shape;3940;p65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75</a:t>
            </a:fld>
            <a:endParaRPr sz="1200" b="1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941" name="Google Shape;3941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535" y="1447800"/>
            <a:ext cx="4916129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2" name="Google Shape;3942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0656" y="5558795"/>
            <a:ext cx="4400550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3943" name="Google Shape;3943;p65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Linear Basis Function Models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44" name="Google Shape;3944;p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92287" y="1105807"/>
            <a:ext cx="2237426" cy="1225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5" name="Google Shape;3945;p6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98193" y="2344862"/>
            <a:ext cx="2631520" cy="1881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6" name="Google Shape;3946;p6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37879" y="4342574"/>
            <a:ext cx="2791834" cy="1701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1" name="Google Shape;3951;p66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76</a:t>
            </a:fld>
            <a:endParaRPr sz="1200" b="1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52" name="Google Shape;3952;p66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Linear Basis Function Models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3" name="Google Shape;3953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7227" y="1019059"/>
            <a:ext cx="3206774" cy="2292295"/>
          </a:xfrm>
          <a:prstGeom prst="rect">
            <a:avLst/>
          </a:prstGeom>
          <a:noFill/>
          <a:ln>
            <a:noFill/>
          </a:ln>
        </p:spPr>
      </p:pic>
      <p:sp>
        <p:nvSpPr>
          <p:cNvPr id="3954" name="Google Shape;3954;p66"/>
          <p:cNvSpPr/>
          <p:nvPr/>
        </p:nvSpPr>
        <p:spPr>
          <a:xfrm>
            <a:off x="424110" y="1573619"/>
            <a:ext cx="5290889" cy="2339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 an M-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order polynomial function of one dimensional feature x :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115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15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800" b="0" i="0" u="none" strike="noStrike" cap="none" baseline="30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r>
              <a:rPr lang="en-US" sz="1800" b="0" i="0" u="none" strike="noStrike" cap="none" baseline="30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j-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power of x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5" name="Google Shape;3955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6929" y="2369851"/>
            <a:ext cx="2805871" cy="842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6" name="Google Shape;3956;p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6929" y="3927899"/>
            <a:ext cx="4944045" cy="6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957" name="Google Shape;3957;p66"/>
          <p:cNvSpPr txBox="1"/>
          <p:nvPr/>
        </p:nvSpPr>
        <p:spPr>
          <a:xfrm>
            <a:off x="424110" y="4720623"/>
            <a:ext cx="6606541" cy="1959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50800" marR="4318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Φ</a:t>
            </a:r>
            <a:r>
              <a:rPr lang="en-US" sz="18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(x) are known as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basis functions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 Typically,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Φ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(x) = 1, so that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acts as a bias.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0800" marR="4318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simplest case, we use linear basis  functions :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Φ</a:t>
            </a:r>
            <a:r>
              <a:rPr lang="en-US" sz="18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(x) =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8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0800" marR="959485" lvl="0" indent="0" algn="l" rtl="0">
              <a:lnSpc>
                <a:spcPct val="207777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They are called linear models because this function is linear in </a:t>
            </a:r>
            <a:r>
              <a:rPr lang="en-US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8" name="Google Shape;3958;p6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04706" y="3361341"/>
            <a:ext cx="3416415" cy="821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3" name="Google Shape;3963;p67"/>
          <p:cNvSpPr txBox="1">
            <a:spLocks noGrp="1"/>
          </p:cNvSpPr>
          <p:nvPr>
            <p:ph type="sldNum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77</a:t>
            </a:fld>
            <a:endParaRPr sz="1200" b="1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64" name="Google Shape;3964;p67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Linear Basis Function Models - Examples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5" name="Google Shape;3965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125" y="1436475"/>
            <a:ext cx="2392109" cy="22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6" name="Google Shape;3966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3125" y="4093075"/>
            <a:ext cx="2903600" cy="235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7" name="Google Shape;3967;p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77725" y="1610523"/>
            <a:ext cx="2392100" cy="2259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8" name="Google Shape;3968;p6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53401" y="3933981"/>
            <a:ext cx="3511601" cy="267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9" name="Google Shape;3969;p6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65000" y="1187275"/>
            <a:ext cx="2576325" cy="2455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0" name="Google Shape;3970;p6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211425" y="3705375"/>
            <a:ext cx="2903612" cy="267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1" name="Google Shape;3971;p6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806100" y="4093075"/>
            <a:ext cx="1839675" cy="1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6" name="Google Shape;3976;p70"/>
          <p:cNvSpPr txBox="1">
            <a:spLocks noGrp="1"/>
          </p:cNvSpPr>
          <p:nvPr>
            <p:ph type="title"/>
          </p:nvPr>
        </p:nvSpPr>
        <p:spPr>
          <a:xfrm>
            <a:off x="-76200" y="297180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200" b="1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Notion of Bias - Variance</a:t>
            </a:r>
            <a:endParaRPr sz="3200" b="1" i="0" u="none" strike="noStrike" cap="non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2" name="Google Shape;3982;p72"/>
          <p:cNvPicPr preferRelativeResize="0"/>
          <p:nvPr/>
        </p:nvPicPr>
        <p:blipFill rotWithShape="1">
          <a:blip r:embed="rId3">
            <a:alphaModFix/>
          </a:blip>
          <a:srcRect t="13393"/>
          <a:stretch/>
        </p:blipFill>
        <p:spPr>
          <a:xfrm>
            <a:off x="468132" y="1600200"/>
            <a:ext cx="7620000" cy="4560628"/>
          </a:xfrm>
          <a:prstGeom prst="rect">
            <a:avLst/>
          </a:prstGeom>
          <a:noFill/>
          <a:ln>
            <a:noFill/>
          </a:ln>
        </p:spPr>
      </p:pic>
      <p:sp>
        <p:nvSpPr>
          <p:cNvPr id="3983" name="Google Shape;3983;p72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Quality of Fit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44"/>
          <p:cNvSpPr txBox="1">
            <a:spLocks noGrp="1"/>
          </p:cNvSpPr>
          <p:nvPr>
            <p:ph idx="1"/>
          </p:nvPr>
        </p:nvSpPr>
        <p:spPr>
          <a:xfrm>
            <a:off x="304800" y="1493837"/>
            <a:ext cx="7518459" cy="45259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638"/>
            </a:stretch>
          </a:blipFill>
          <a:ln>
            <a:noFill/>
          </a:ln>
        </p:spPr>
        <p:txBody>
          <a:bodyPr spcFirstLastPara="1" vert="horz" wrap="square" lIns="68569" tIns="34275" rIns="68569" bIns="34275" rtlCol="0" anchor="t" anchorCtr="0">
            <a:normAutofit/>
          </a:bodyPr>
          <a:lstStyle/>
          <a:p>
            <a:pPr>
              <a:buSzPts val="3200"/>
            </a:pPr>
            <a:r>
              <a:rPr lang="en-US"/>
              <a:t> </a:t>
            </a:r>
            <a:endParaRPr/>
          </a:p>
        </p:txBody>
      </p:sp>
      <p:sp>
        <p:nvSpPr>
          <p:cNvPr id="967" name="Google Shape;967;p44"/>
          <p:cNvSpPr txBox="1">
            <a:spLocks noGrp="1"/>
          </p:cNvSpPr>
          <p:nvPr>
            <p:ph type="title" idx="4294967295"/>
          </p:nvPr>
        </p:nvSpPr>
        <p:spPr>
          <a:xfrm>
            <a:off x="152400" y="838200"/>
            <a:ext cx="5475288" cy="41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spcFirstLastPara="1" vert="horz" wrap="square" lIns="68580" tIns="34290" rIns="68580" bIns="34290" rtlCol="0" anchor="ctr" anchorCtr="0">
            <a:spAutoFit/>
          </a:bodyPr>
          <a:lstStyle/>
          <a:p>
            <a:pPr marL="342900" indent="-257175" fontAlgn="base">
              <a:lnSpc>
                <a:spcPts val="2700"/>
              </a:lnSpc>
              <a:spcAft>
                <a:spcPct val="0"/>
              </a:spcAft>
              <a:buClr>
                <a:schemeClr val="dk1"/>
              </a:buClr>
              <a:buSzPts val="3600"/>
              <a:buFont typeface="Arial" pitchFamily="34" charset="0"/>
            </a:pPr>
            <a:r>
              <a:rPr lang="en-US" sz="2700" spc="-113" dirty="0">
                <a:latin typeface="Cambria" panose="02040503050406030204" pitchFamily="18" charset="0"/>
                <a:ea typeface="Cambria" panose="02040503050406030204" pitchFamily="18" charset="0"/>
                <a:cs typeface="+mn-cs"/>
                <a:sym typeface="Arial"/>
              </a:rPr>
              <a:t>Inductive Learning Hypothesis</a:t>
            </a:r>
            <a:endParaRPr sz="2700" spc="-113" dirty="0"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969" name="Google Shape;969;p44"/>
          <p:cNvSpPr txBox="1">
            <a:spLocks noGrp="1"/>
          </p:cNvSpPr>
          <p:nvPr>
            <p:ph type="sldNum" idx="4294967295"/>
          </p:nvPr>
        </p:nvSpPr>
        <p:spPr>
          <a:xfrm>
            <a:off x="8685213" y="5535613"/>
            <a:ext cx="458787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rgbClr val="000000"/>
              </a:buClr>
              <a:buSzPts val="1600"/>
            </a:pPr>
            <a:fld id="{00000000-1234-1234-1234-123412341234}" type="slidenum"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>
                <a:buClr>
                  <a:srgbClr val="000000"/>
                </a:buClr>
                <a:buSzPts val="1600"/>
              </a:pPr>
              <a:t>8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0" name="Google Shape;970;p44"/>
          <p:cNvSpPr/>
          <p:nvPr/>
        </p:nvSpPr>
        <p:spPr>
          <a:xfrm>
            <a:off x="7510901" y="1828800"/>
            <a:ext cx="2807409" cy="900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fontAlgn="base">
              <a:lnSpc>
                <a:spcPct val="150000"/>
              </a:lnSpc>
              <a:buClr>
                <a:srgbClr val="000000"/>
              </a:buClr>
              <a:buSzPts val="1800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Classification</a:t>
            </a:r>
            <a:endParaRPr sz="1200" dirty="0">
              <a:solidFill>
                <a:prstClr val="black"/>
              </a:solidFill>
              <a:latin typeface="Tahoma" charset="0"/>
            </a:endParaRPr>
          </a:p>
          <a:p>
            <a:pPr fontAlgn="base">
              <a:lnSpc>
                <a:spcPct val="150000"/>
              </a:lnSpc>
              <a:buClr>
                <a:srgbClr val="0033CC"/>
              </a:buClr>
              <a:buSzPts val="1800"/>
            </a:pPr>
            <a:r>
              <a:rPr lang="en-US" dirty="0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Regression</a:t>
            </a:r>
            <a:endParaRPr dirty="0">
              <a:solidFill>
                <a:srgbClr val="0033CC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971" name="Google Shape;971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0160" y="3714750"/>
            <a:ext cx="6543099" cy="14860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38837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8" name="Google Shape;3988;p73"/>
          <p:cNvSpPr txBox="1">
            <a:spLocks noGrp="1"/>
          </p:cNvSpPr>
          <p:nvPr>
            <p:ph type="body" idx="2"/>
          </p:nvPr>
        </p:nvSpPr>
        <p:spPr>
          <a:xfrm>
            <a:off x="581695" y="1447800"/>
            <a:ext cx="856230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b="0"/>
              <a:t>Increase in Size of the data set reduces the over-fitting problem</a:t>
            </a:r>
            <a:endParaRPr/>
          </a:p>
        </p:txBody>
      </p:sp>
      <p:pic>
        <p:nvPicPr>
          <p:cNvPr id="3989" name="Google Shape;3989;p73" descr="Screen Clipp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1" y="2140676"/>
            <a:ext cx="8336279" cy="3340826"/>
          </a:xfrm>
          <a:prstGeom prst="rect">
            <a:avLst/>
          </a:prstGeom>
          <a:noFill/>
          <a:ln>
            <a:noFill/>
          </a:ln>
        </p:spPr>
      </p:pic>
      <p:sp>
        <p:nvSpPr>
          <p:cNvPr id="3990" name="Google Shape;3990;p73"/>
          <p:cNvSpPr txBox="1"/>
          <p:nvPr/>
        </p:nvSpPr>
        <p:spPr>
          <a:xfrm>
            <a:off x="348377" y="602312"/>
            <a:ext cx="7886700" cy="743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Handling Overfitting – Way 1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6" name="Google Shape;3996;p74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Effect of Training Size on Over fitting</a:t>
            </a:r>
            <a:br>
              <a:rPr lang="en-US" sz="2400" b="1"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Problem Type 4 : Interpretation of the Model Fit</a:t>
            </a:r>
            <a:endParaRPr sz="2000" b="1">
              <a:solidFill>
                <a:srgbClr val="0033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7" name="Google Shape;3997;p7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Size of training dataset needs to be large to prevent overfitting when higher order model is used.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8" name="Google Shape;3998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001707"/>
            <a:ext cx="4114800" cy="2672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9" name="Google Shape;3999;p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14850" y="3124200"/>
            <a:ext cx="3968045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0" name="Google Shape;4000;p74"/>
          <p:cNvSpPr txBox="1"/>
          <p:nvPr/>
        </p:nvSpPr>
        <p:spPr>
          <a:xfrm>
            <a:off x="2343150" y="4427517"/>
            <a:ext cx="157126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Lower order model</a:t>
            </a:r>
            <a:endParaRPr/>
          </a:p>
        </p:txBody>
      </p:sp>
      <p:sp>
        <p:nvSpPr>
          <p:cNvPr id="4001" name="Google Shape;4001;p74"/>
          <p:cNvSpPr txBox="1"/>
          <p:nvPr/>
        </p:nvSpPr>
        <p:spPr>
          <a:xfrm>
            <a:off x="6400801" y="3913167"/>
            <a:ext cx="160492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Higher order model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7" name="Google Shape;4007;p75"/>
          <p:cNvSpPr txBox="1">
            <a:spLocks noGrp="1"/>
          </p:cNvSpPr>
          <p:nvPr>
            <p:ph type="title"/>
          </p:nvPr>
        </p:nvSpPr>
        <p:spPr>
          <a:xfrm>
            <a:off x="448820" y="355595"/>
            <a:ext cx="6120680" cy="37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ctr" anchorCtr="0">
            <a:spAutoFit/>
          </a:bodyPr>
          <a:lstStyle/>
          <a:p>
            <a:pPr marL="1427798" marR="3810" lvl="0" indent="-141874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Polynomial Fitting can lead to Overfitting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8" name="Google Shape;4008;p75"/>
          <p:cNvSpPr txBox="1">
            <a:spLocks noGrp="1"/>
          </p:cNvSpPr>
          <p:nvPr>
            <p:ph type="body" idx="1"/>
          </p:nvPr>
        </p:nvSpPr>
        <p:spPr>
          <a:xfrm>
            <a:off x="533400" y="184809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Linear model results in under fitting with large bias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Polynomial of order 300 results in a large variance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9" name="Google Shape;4009;p75"/>
          <p:cNvSpPr txBox="1">
            <a:spLocks noGrp="1"/>
          </p:cNvSpPr>
          <p:nvPr>
            <p:ph type="body" idx="4294967295"/>
          </p:nvPr>
        </p:nvSpPr>
        <p:spPr>
          <a:xfrm>
            <a:off x="533400" y="1452811"/>
            <a:ext cx="8396288" cy="395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Underlying target function is quadratic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10" name="Google Shape;4010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2600" y="3200400"/>
            <a:ext cx="5086350" cy="3252735"/>
          </a:xfrm>
          <a:prstGeom prst="rect">
            <a:avLst/>
          </a:prstGeom>
          <a:noFill/>
          <a:ln>
            <a:noFill/>
          </a:ln>
        </p:spPr>
      </p:pic>
      <p:sp>
        <p:nvSpPr>
          <p:cNvPr id="4011" name="Google Shape;4011;p75"/>
          <p:cNvSpPr/>
          <p:nvPr/>
        </p:nvSpPr>
        <p:spPr>
          <a:xfrm>
            <a:off x="304800" y="820448"/>
            <a:ext cx="833125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Handling Overfitting – Way 2 – Reduce the complexity of the model</a:t>
            </a:r>
            <a:endParaRPr sz="2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6" name="Google Shape;4016;p76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691064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How to experiment on Model Complexity ?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17" name="Google Shape;4017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948" y="1676400"/>
            <a:ext cx="5683796" cy="381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42612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2" name="Google Shape;4022;p77"/>
          <p:cNvSpPr txBox="1">
            <a:spLocks noGrp="1"/>
          </p:cNvSpPr>
          <p:nvPr>
            <p:ph type="body" idx="2"/>
          </p:nvPr>
        </p:nvSpPr>
        <p:spPr>
          <a:xfrm>
            <a:off x="581695" y="1447800"/>
            <a:ext cx="856230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b="0"/>
              <a:t>Early Stop the Training</a:t>
            </a:r>
            <a:endParaRPr sz="1800" b="0"/>
          </a:p>
        </p:txBody>
      </p:sp>
      <p:sp>
        <p:nvSpPr>
          <p:cNvPr id="4023" name="Google Shape;4023;p77"/>
          <p:cNvSpPr txBox="1"/>
          <p:nvPr/>
        </p:nvSpPr>
        <p:spPr>
          <a:xfrm>
            <a:off x="348377" y="602312"/>
            <a:ext cx="7886700" cy="743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Handling Overfitting – Way 3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24" name="Google Shape;4024;p77" descr="https://lh3.googleusercontent.com/87Yl7aEPVR_1ATbUuZI4f0NjTGRLf5-cghtvjT8qUa22vYZOoeib_TexvxhKbWO1sMBhMxes5_9RBU7dGMMZjV2RHMunBUYa9C-Op8ZgAYy80B4e_NwCkmD0-2bNF8P9MzJt741TKoGYJSnGfjmCqw=s20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695" y="2292350"/>
            <a:ext cx="5531865" cy="3622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9" name="Google Shape;4029;p78"/>
          <p:cNvSpPr txBox="1">
            <a:spLocks noGrp="1"/>
          </p:cNvSpPr>
          <p:nvPr>
            <p:ph type="title"/>
          </p:nvPr>
        </p:nvSpPr>
        <p:spPr>
          <a:xfrm>
            <a:off x="-76200" y="297180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2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Regularization</a:t>
            </a:r>
            <a:br>
              <a:rPr lang="en-US" sz="32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(*This notion is common for both Linear Regression – Module 3 and Logistic Regression – Module 4)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" name="Google Shape;4034;p79"/>
          <p:cNvSpPr txBox="1">
            <a:spLocks noGrp="1"/>
          </p:cNvSpPr>
          <p:nvPr>
            <p:ph type="title"/>
          </p:nvPr>
        </p:nvSpPr>
        <p:spPr>
          <a:xfrm>
            <a:off x="348377" y="602312"/>
            <a:ext cx="7886700" cy="743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Overfitting vs Underfitting</a:t>
            </a:r>
            <a:endParaRPr sz="2400"/>
          </a:p>
        </p:txBody>
      </p:sp>
      <p:sp>
        <p:nvSpPr>
          <p:cNvPr id="4035" name="Google Shape;4035;p79"/>
          <p:cNvSpPr txBox="1">
            <a:spLocks noGrp="1"/>
          </p:cNvSpPr>
          <p:nvPr>
            <p:ph type="body" idx="1"/>
          </p:nvPr>
        </p:nvSpPr>
        <p:spPr>
          <a:xfrm>
            <a:off x="152077" y="1292203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Overfitting</a:t>
            </a:r>
            <a:endParaRPr/>
          </a:p>
        </p:txBody>
      </p:sp>
      <p:sp>
        <p:nvSpPr>
          <p:cNvPr id="4036" name="Google Shape;4036;p79"/>
          <p:cNvSpPr txBox="1">
            <a:spLocks noGrp="1"/>
          </p:cNvSpPr>
          <p:nvPr>
            <p:ph type="body" idx="2"/>
          </p:nvPr>
        </p:nvSpPr>
        <p:spPr>
          <a:xfrm>
            <a:off x="152077" y="1910137"/>
            <a:ext cx="4419923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Fitting the data too well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Features are noisy / uncorrelated to concept</a:t>
            </a:r>
            <a:endParaRPr/>
          </a:p>
          <a:p>
            <a:pPr marL="457200" lvl="1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</p:txBody>
      </p:sp>
      <p:sp>
        <p:nvSpPr>
          <p:cNvPr id="4037" name="Google Shape;4037;p79"/>
          <p:cNvSpPr txBox="1">
            <a:spLocks noGrp="1"/>
          </p:cNvSpPr>
          <p:nvPr>
            <p:ph type="body" idx="3"/>
          </p:nvPr>
        </p:nvSpPr>
        <p:spPr>
          <a:xfrm>
            <a:off x="4917604" y="1292203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Underfitting</a:t>
            </a:r>
            <a:endParaRPr/>
          </a:p>
        </p:txBody>
      </p:sp>
      <p:sp>
        <p:nvSpPr>
          <p:cNvPr id="4038" name="Google Shape;4038;p79"/>
          <p:cNvSpPr txBox="1">
            <a:spLocks noGrp="1"/>
          </p:cNvSpPr>
          <p:nvPr>
            <p:ph type="body" idx="4"/>
          </p:nvPr>
        </p:nvSpPr>
        <p:spPr>
          <a:xfrm>
            <a:off x="4917604" y="1910137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Learning too little of the true concept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Features don’t capture concept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Too much bias in model</a:t>
            </a:r>
            <a:endParaRPr/>
          </a:p>
        </p:txBody>
      </p:sp>
      <p:pic>
        <p:nvPicPr>
          <p:cNvPr id="4039" name="Google Shape;4039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976" y="3755615"/>
            <a:ext cx="3438442" cy="20667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40" name="Google Shape;4040;p79"/>
          <p:cNvGraphicFramePr/>
          <p:nvPr/>
        </p:nvGraphicFramePr>
        <p:xfrm>
          <a:off x="5001899" y="4038600"/>
          <a:ext cx="3429000" cy="2057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5" name="Google Shape;4045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1752600"/>
            <a:ext cx="6076069" cy="3278695"/>
          </a:xfrm>
          <a:prstGeom prst="rect">
            <a:avLst/>
          </a:prstGeom>
          <a:noFill/>
          <a:ln>
            <a:noFill/>
          </a:ln>
        </p:spPr>
      </p:pic>
      <p:sp>
        <p:nvSpPr>
          <p:cNvPr id="4046" name="Google Shape;4046;p80"/>
          <p:cNvSpPr txBox="1"/>
          <p:nvPr/>
        </p:nvSpPr>
        <p:spPr>
          <a:xfrm>
            <a:off x="457200" y="304800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Regularization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1" name="Google Shape;4051;p81"/>
          <p:cNvSpPr txBox="1"/>
          <p:nvPr/>
        </p:nvSpPr>
        <p:spPr>
          <a:xfrm>
            <a:off x="457200" y="304800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Regularization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2" name="Google Shape;4052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1788886"/>
            <a:ext cx="5447116" cy="2700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7" name="Google Shape;4057;p82"/>
          <p:cNvSpPr txBox="1"/>
          <p:nvPr/>
        </p:nvSpPr>
        <p:spPr>
          <a:xfrm>
            <a:off x="457200" y="304800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Understanding Regularization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8" name="Google Shape;4058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1145" y="1772947"/>
            <a:ext cx="5852790" cy="3942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Google Shape;3229;p5"/>
          <p:cNvSpPr txBox="1">
            <a:spLocks noGrp="1"/>
          </p:cNvSpPr>
          <p:nvPr>
            <p:ph type="body" idx="2"/>
          </p:nvPr>
        </p:nvSpPr>
        <p:spPr>
          <a:xfrm>
            <a:off x="914400" y="3048000"/>
            <a:ext cx="73914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None/>
            </a:pPr>
            <a:r>
              <a:rPr lang="en-US">
                <a:solidFill>
                  <a:srgbClr val="C00000"/>
                </a:solidFill>
              </a:rPr>
              <a:t>Linear Regression </a:t>
            </a:r>
            <a:endParaRPr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3" name="Google Shape;4063;p83"/>
          <p:cNvSpPr txBox="1"/>
          <p:nvPr/>
        </p:nvSpPr>
        <p:spPr>
          <a:xfrm>
            <a:off x="457200" y="304800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Understanding Regularization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64" name="Google Shape;4064;p83"/>
          <p:cNvPicPr preferRelativeResize="0"/>
          <p:nvPr/>
        </p:nvPicPr>
        <p:blipFill rotWithShape="1">
          <a:blip r:embed="rId3">
            <a:alphaModFix/>
          </a:blip>
          <a:srcRect b="77320"/>
          <a:stretch/>
        </p:blipFill>
        <p:spPr>
          <a:xfrm>
            <a:off x="591145" y="1772947"/>
            <a:ext cx="5852790" cy="894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5" name="Google Shape;4065;p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1145" y="2899382"/>
            <a:ext cx="6419255" cy="3425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0" name="Google Shape;4070;p84"/>
          <p:cNvSpPr txBox="1"/>
          <p:nvPr/>
        </p:nvSpPr>
        <p:spPr>
          <a:xfrm>
            <a:off x="457200" y="304800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Understanding Regularization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71" name="Google Shape;4071;p84"/>
          <p:cNvPicPr preferRelativeResize="0"/>
          <p:nvPr/>
        </p:nvPicPr>
        <p:blipFill rotWithShape="1">
          <a:blip r:embed="rId3">
            <a:alphaModFix/>
          </a:blip>
          <a:srcRect b="77320"/>
          <a:stretch/>
        </p:blipFill>
        <p:spPr>
          <a:xfrm>
            <a:off x="591145" y="1772947"/>
            <a:ext cx="5852790" cy="894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2" name="Google Shape;4072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1145" y="2895600"/>
            <a:ext cx="6401150" cy="3454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7" name="Google Shape;4077;p85"/>
          <p:cNvSpPr txBox="1"/>
          <p:nvPr/>
        </p:nvSpPr>
        <p:spPr>
          <a:xfrm>
            <a:off x="457200" y="304800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Regularization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Ridge Regression / Tikhonov regularization</a:t>
            </a:r>
            <a:endParaRPr sz="2000" b="1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78" name="Google Shape;4078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9038" y="1600200"/>
            <a:ext cx="6517004" cy="4201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9" name="Google Shape;4079;p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" y="5638800"/>
            <a:ext cx="3962400" cy="838200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4" name="Google Shape;4084;p86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77500" lnSpcReduction="2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44144"/>
              <a:buNone/>
            </a:pPr>
            <a:r>
              <a:rPr lang="en-US" sz="2400"/>
              <a:t>Regularization</a:t>
            </a:r>
            <a:endParaRPr/>
          </a:p>
          <a:p>
            <a:pPr marL="0" lvl="0" indent="0" algn="r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ct val="172972"/>
              <a:buNone/>
            </a:pPr>
            <a:r>
              <a:rPr lang="en-US" sz="2000">
                <a:solidFill>
                  <a:srgbClr val="C00000"/>
                </a:solidFill>
              </a:rPr>
              <a:t>Lasso Regression (Least Absolute Shrinkage and Selection Operator Regression)</a:t>
            </a:r>
            <a:endParaRPr sz="2000">
              <a:solidFill>
                <a:srgbClr val="C00000"/>
              </a:solidFill>
            </a:endParaRPr>
          </a:p>
        </p:txBody>
      </p:sp>
      <p:pic>
        <p:nvPicPr>
          <p:cNvPr id="4085" name="Google Shape;4085;p86"/>
          <p:cNvPicPr preferRelativeResize="0"/>
          <p:nvPr/>
        </p:nvPicPr>
        <p:blipFill rotWithShape="1">
          <a:blip r:embed="rId3">
            <a:alphaModFix/>
          </a:blip>
          <a:srcRect t="16378" r="3653"/>
          <a:stretch/>
        </p:blipFill>
        <p:spPr>
          <a:xfrm>
            <a:off x="304801" y="1493837"/>
            <a:ext cx="4412580" cy="2872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6" name="Google Shape;4086;p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4272" y="1676401"/>
            <a:ext cx="3880280" cy="676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7" name="Google Shape;4087;p8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4271" y="3647647"/>
            <a:ext cx="3803948" cy="574474"/>
          </a:xfrm>
          <a:prstGeom prst="rect">
            <a:avLst/>
          </a:prstGeom>
          <a:solidFill>
            <a:srgbClr val="DAEEF3"/>
          </a:solidFill>
          <a:ln>
            <a:noFill/>
          </a:ln>
        </p:spPr>
      </p:pic>
      <p:pic>
        <p:nvPicPr>
          <p:cNvPr id="4088" name="Google Shape;4088;p8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81600" y="3276600"/>
            <a:ext cx="2967079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3" name="Google Shape;4093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2114" y="1577160"/>
            <a:ext cx="6523285" cy="1219306"/>
          </a:xfrm>
          <a:prstGeom prst="rect">
            <a:avLst/>
          </a:prstGeom>
          <a:noFill/>
          <a:ln>
            <a:noFill/>
          </a:ln>
        </p:spPr>
      </p:pic>
      <p:sp>
        <p:nvSpPr>
          <p:cNvPr id="4094" name="Google Shape;4094;p87"/>
          <p:cNvSpPr txBox="1"/>
          <p:nvPr/>
        </p:nvSpPr>
        <p:spPr>
          <a:xfrm>
            <a:off x="457200" y="304800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Regularization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Elastic Net</a:t>
            </a:r>
            <a:endParaRPr sz="2000" b="1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5" name="Google Shape;4095;p87"/>
          <p:cNvSpPr/>
          <p:nvPr/>
        </p:nvSpPr>
        <p:spPr>
          <a:xfrm>
            <a:off x="1143000" y="3150741"/>
            <a:ext cx="57912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 the regularization using 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Mix Ration “r”: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When,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 = 0, Elastic Net is equivalent to Lasso Regression, 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 = 1, it is equivalent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Ridge 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Regression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6" name="Google Shape;4096;p87"/>
          <p:cNvSpPr/>
          <p:nvPr/>
        </p:nvSpPr>
        <p:spPr>
          <a:xfrm>
            <a:off x="5158985" y="5908709"/>
            <a:ext cx="413741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from sklearn.linear_model import ElasticNet</a:t>
            </a:r>
            <a:endParaRPr sz="1600" i="1">
              <a:solidFill>
                <a:srgbClr val="0033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ElasticNet(alpha=0.1, l1_ratio=0.5)</a:t>
            </a:r>
            <a:endParaRPr/>
          </a:p>
        </p:txBody>
      </p:sp>
      <p:sp>
        <p:nvSpPr>
          <p:cNvPr id="4097" name="Google Shape;4097;p87"/>
          <p:cNvSpPr txBox="1"/>
          <p:nvPr/>
        </p:nvSpPr>
        <p:spPr>
          <a:xfrm>
            <a:off x="5096301" y="2176046"/>
            <a:ext cx="512019" cy="338554"/>
          </a:xfrm>
          <a:prstGeom prst="rect">
            <a:avLst/>
          </a:prstGeom>
          <a:solidFill>
            <a:srgbClr val="C5D8F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+ r </a:t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098" name="Google Shape;4098;p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86198" y="1894180"/>
            <a:ext cx="1048603" cy="902286"/>
          </a:xfrm>
          <a:prstGeom prst="rect">
            <a:avLst/>
          </a:prstGeom>
          <a:noFill/>
          <a:ln>
            <a:noFill/>
          </a:ln>
        </p:spPr>
      </p:pic>
      <p:sp>
        <p:nvSpPr>
          <p:cNvPr id="4099" name="Google Shape;4099;p87"/>
          <p:cNvSpPr txBox="1"/>
          <p:nvPr/>
        </p:nvSpPr>
        <p:spPr>
          <a:xfrm>
            <a:off x="6593120" y="2061493"/>
            <a:ext cx="2770684" cy="45147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34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4" name="Google Shape;4104;p88"/>
          <p:cNvSpPr txBox="1"/>
          <p:nvPr/>
        </p:nvSpPr>
        <p:spPr>
          <a:xfrm>
            <a:off x="457200" y="304800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to choose the right Regularization?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Common Usage &amp; Observation </a:t>
            </a:r>
            <a:endParaRPr sz="2000" b="1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5" name="Google Shape;4105;p88"/>
          <p:cNvSpPr/>
          <p:nvPr/>
        </p:nvSpPr>
        <p:spPr>
          <a:xfrm>
            <a:off x="228600" y="1524000"/>
            <a:ext cx="8153400" cy="34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7175" marR="0" lvl="0" indent="-2571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2629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232629"/>
                </a:solidFill>
                <a:latin typeface="Arial"/>
                <a:ea typeface="Arial"/>
                <a:cs typeface="Arial"/>
                <a:sym typeface="Arial"/>
              </a:rPr>
              <a:t>L1 regularization has the ability to set some coefficients to 0 exactly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leading to a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sparse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sz="1800" b="0" i="0" u="none" strike="noStrike" cap="none">
              <a:solidFill>
                <a:srgbClr val="2326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75" marR="0" lvl="0" indent="-2571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L1 regularization helps in feature selection by eliminating the features that are not important</a:t>
            </a:r>
            <a:endParaRPr/>
          </a:p>
          <a:p>
            <a:pPr marL="257175" marR="0" lvl="0" indent="-2571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L1 cannot be used efficiently in gradient-based approaches since it is not-differentiable unlike L2</a:t>
            </a:r>
            <a:endParaRPr sz="1800" b="1" i="0" u="none" strike="noStrike" cap="none">
              <a:solidFill>
                <a:srgbClr val="2326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75" marR="0" lvl="0" indent="-2571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2629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232629"/>
                </a:solidFill>
                <a:latin typeface="Arial"/>
                <a:ea typeface="Arial"/>
                <a:cs typeface="Arial"/>
                <a:sym typeface="Arial"/>
              </a:rPr>
              <a:t>L2 will in general lead to small magnitudes of weights but not exactly 0.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257175" marR="0" lvl="0" indent="-2571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Elastic net – Prefer in 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Highly correlated features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Google Shape;4111;p89"/>
          <p:cNvSpPr txBox="1">
            <a:spLocks noGrp="1"/>
          </p:cNvSpPr>
          <p:nvPr>
            <p:ph type="title"/>
          </p:nvPr>
        </p:nvSpPr>
        <p:spPr>
          <a:xfrm>
            <a:off x="309519" y="477065"/>
            <a:ext cx="738668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85725" lvl="0" indent="285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Numerical Exercise – For Student Practice  </a:t>
            </a:r>
            <a:endParaRPr sz="1800" b="1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2" name="Google Shape;4112;p89"/>
          <p:cNvSpPr txBox="1"/>
          <p:nvPr/>
        </p:nvSpPr>
        <p:spPr>
          <a:xfrm>
            <a:off x="304800" y="1447800"/>
            <a:ext cx="8229600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Fit a linear regression. Show only the first iteration of Gradient descent algorithm using learning rate of </a:t>
            </a: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0.02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the following data , if the Relative Risk of Coronary Heart Disease is believed to be only linearly dependent on BMI as well as Diastolic Pressure. Assume the intercept of the regression model as</a:t>
            </a: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5 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the slope of independent variables as </a:t>
            </a: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-0.03 (negative)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600" b="1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600" b="1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600" b="1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600" b="1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32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None/>
            </a:pP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Apply a regularization on the same problem with regularization constant 5 and apply GD for 2 iterations &amp; interpret the results. Try both ridge regression as well as lasso regression. Below equation is changed only for ridge regression. Students must </a:t>
            </a:r>
            <a:r>
              <a:rPr lang="en-US" sz="1600">
                <a:solidFill>
                  <a:srgbClr val="FF0000"/>
                </a:solidFill>
              </a:rPr>
              <a:t>a</a:t>
            </a: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pply appropriate GD update </a:t>
            </a:r>
            <a:r>
              <a:rPr lang="en-US" sz="1600">
                <a:solidFill>
                  <a:srgbClr val="FF0000"/>
                </a:solidFill>
              </a:rPr>
              <a:t>equation changes for this problem.</a:t>
            </a:r>
            <a:endParaRPr/>
          </a:p>
          <a:p>
            <a:pPr marL="0" marR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Steps :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3528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Identification of the equations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 = w0+w1X1+W2X2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3528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Cost function  &amp; derivative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79082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W0` = w0 – 1/3 * learning rate * (sum (w0+w1X1+W2X2 - y)) 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79082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W1` = w1</a:t>
            </a:r>
            <a:r>
              <a:rPr lang="en-US" sz="1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* (1- learning rate * regularization constant)</a:t>
            </a: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1/3 * learning rate * (sum (w0+w1X1+W2X2 - y) * x1) 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79082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W2` = w2</a:t>
            </a:r>
            <a:r>
              <a:rPr lang="en-US" sz="1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* (1- learning rate * regularization constant)</a:t>
            </a: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1/3 * learning rate * (sum (w0+w1X1+W2X2 - y)*x2)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3528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Apply the equations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3" name="Google Shape;4113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84737" y="2276200"/>
            <a:ext cx="4877224" cy="145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Google Shape;4119;p90"/>
          <p:cNvSpPr txBox="1">
            <a:spLocks noGrp="1"/>
          </p:cNvSpPr>
          <p:nvPr>
            <p:ph type="title"/>
          </p:nvPr>
        </p:nvSpPr>
        <p:spPr>
          <a:xfrm>
            <a:off x="309519" y="477065"/>
            <a:ext cx="738668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85725" lvl="0" indent="285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Python Lab Exercise – For Student Practice </a:t>
            </a:r>
            <a:endParaRPr sz="1800" b="1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0" name="Google Shape;4120;p90"/>
          <p:cNvSpPr txBox="1"/>
          <p:nvPr/>
        </p:nvSpPr>
        <p:spPr>
          <a:xfrm>
            <a:off x="533400" y="1348800"/>
            <a:ext cx="7848600" cy="5755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Go to your virtual lab file under : Machine Learning 🡪 LabCapsule 2 Linear _ Polynomial Regression 🡪 3 Polynomial Regression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Download ML_Lab 5 PolynomialRegression.ipynb</a:t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Try to change the degree to {2, 5, 7, 10} in the below function line 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PolynomialFeatures(degree=3)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Observe and interpret on the performance of the training data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Note: Training vs Test Data split is not coded in this implementation. Below are the suggestions to experiment further: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Add few hundreds of data  (Use synthetic data generation python libraries available : Refer here )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Split the data into 80% train vs 20% test set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Built the polynomial model using above four different degree on training set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 each of the model apply in the test set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Find the MSE for both training data and separately for test data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Plot the four experiment results in a plot and interpret the notion of overfit vs underfit</a:t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Suggest which degree is a best fit .</a:t>
            </a:r>
            <a:endParaRPr/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5" name="Google Shape;412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0" name="Google Shape;4130;g2a33f95ab57_0_6"/>
          <p:cNvSpPr txBox="1">
            <a:spLocks noGrp="1"/>
          </p:cNvSpPr>
          <p:nvPr>
            <p:ph type="title"/>
          </p:nvPr>
        </p:nvSpPr>
        <p:spPr>
          <a:xfrm>
            <a:off x="1219200" y="2895600"/>
            <a:ext cx="6096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Thank you 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0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1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4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2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6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7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9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1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75E3588147654284604D4E812B6D70" ma:contentTypeVersion="28" ma:contentTypeDescription="Create a new document." ma:contentTypeScope="" ma:versionID="58223dba116955b8c63384018b0e19a7">
  <xsd:schema xmlns:xsd="http://www.w3.org/2001/XMLSchema" xmlns:xs="http://www.w3.org/2001/XMLSchema" xmlns:p="http://schemas.microsoft.com/office/2006/metadata/properties" xmlns:ns2="0a2451e9-b2b7-43a3-aada-52e3e0c35c47" targetNamespace="http://schemas.microsoft.com/office/2006/metadata/properties" ma:root="true" ma:fieldsID="d570f5fb364f94abb3bc5ab4f65f3bb3" ns2:_="">
    <xsd:import namespace="0a2451e9-b2b7-43a3-aada-52e3e0c35c47"/>
    <xsd:element name="properties">
      <xsd:complexType>
        <xsd:sequence>
          <xsd:element name="documentManagement">
            <xsd:complexType>
              <xsd:all>
                <xsd:element ref="ns2:NotebookType" minOccurs="0"/>
                <xsd:element ref="ns2:FolderType" minOccurs="0"/>
                <xsd:element ref="ns2:CultureName" minOccurs="0"/>
                <xsd:element ref="ns2:AppVersion" minOccurs="0"/>
                <xsd:element ref="ns2:TeamsChannelId" minOccurs="0"/>
                <xsd:element ref="ns2:Owner" minOccurs="0"/>
                <xsd:element ref="ns2:Math_Settings" minOccurs="0"/>
                <xsd:element ref="ns2:DefaultSectionNames" minOccurs="0"/>
                <xsd:element ref="ns2:Templates" minOccurs="0"/>
                <xsd:element ref="ns2:Teachers" minOccurs="0"/>
                <xsd:element ref="ns2:Students" minOccurs="0"/>
                <xsd:element ref="ns2:Student_Groups" minOccurs="0"/>
                <xsd:element ref="ns2:Distribution_Groups" minOccurs="0"/>
                <xsd:element ref="ns2:LMS_Mappings" minOccurs="0"/>
                <xsd:element ref="ns2:Invited_Teachers" minOccurs="0"/>
                <xsd:element ref="ns2:Invited_Students" minOccurs="0"/>
                <xsd:element ref="ns2:Self_Registration_Enabled" minOccurs="0"/>
                <xsd:element ref="ns2:Has_Teacher_Only_SectionGroup" minOccurs="0"/>
                <xsd:element ref="ns2:Is_Collaboration_Space_Locked" minOccurs="0"/>
                <xsd:element ref="ns2:IsNotebookLocked" minOccurs="0"/>
                <xsd:element ref="ns2:Teams_Channel_Section_Location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2451e9-b2b7-43a3-aada-52e3e0c35c47" elementFormDefault="qualified">
    <xsd:import namespace="http://schemas.microsoft.com/office/2006/documentManagement/types"/>
    <xsd:import namespace="http://schemas.microsoft.com/office/infopath/2007/PartnerControls"/>
    <xsd:element name="NotebookType" ma:index="8" nillable="true" ma:displayName="Notebook Type" ma:internalName="NotebookType">
      <xsd:simpleType>
        <xsd:restriction base="dms:Text"/>
      </xsd:simpleType>
    </xsd:element>
    <xsd:element name="FolderType" ma:index="9" nillable="true" ma:displayName="Folder Type" ma:internalName="FolderType">
      <xsd:simpleType>
        <xsd:restriction base="dms:Text"/>
      </xsd:simpleType>
    </xsd:element>
    <xsd:element name="CultureName" ma:index="10" nillable="true" ma:displayName="Culture Name" ma:internalName="CultureName">
      <xsd:simpleType>
        <xsd:restriction base="dms:Text"/>
      </xsd:simpleType>
    </xsd:element>
    <xsd:element name="AppVersion" ma:index="11" nillable="true" ma:displayName="App Version" ma:internalName="AppVersion">
      <xsd:simpleType>
        <xsd:restriction base="dms:Text"/>
      </xsd:simpleType>
    </xsd:element>
    <xsd:element name="TeamsChannelId" ma:index="12" nillable="true" ma:displayName="Teams Channel Id" ma:internalName="TeamsChannelId">
      <xsd:simpleType>
        <xsd:restriction base="dms:Text"/>
      </xsd:simpleType>
    </xsd:element>
    <xsd:element name="Owner" ma:index="13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4" nillable="true" ma:displayName="Math Settings" ma:internalName="Math_Settings">
      <xsd:simpleType>
        <xsd:restriction base="dms:Text"/>
      </xsd:simpleType>
    </xsd:element>
    <xsd:element name="DefaultSectionNames" ma:index="15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6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7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18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19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0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1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2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3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4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5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6" nillable="true" ma:displayName="Is Collaboration Space Locked" ma:internalName="Is_Collaboration_Space_Locked">
      <xsd:simpleType>
        <xsd:restriction base="dms:Boolean"/>
      </xsd:simpleType>
    </xsd:element>
    <xsd:element name="IsNotebookLocked" ma:index="27" nillable="true" ma:displayName="Is Notebook Locked" ma:internalName="IsNotebookLocked">
      <xsd:simpleType>
        <xsd:restriction base="dms:Boolean"/>
      </xsd:simpleType>
    </xsd:element>
    <xsd:element name="Teams_Channel_Section_Location" ma:index="28" nillable="true" ma:displayName="Teams Channel Section Location" ma:internalName="Teams_Channel_Section_Location">
      <xsd:simpleType>
        <xsd:restriction base="dms:Text"/>
      </xsd:simpleType>
    </xsd:element>
    <xsd:element name="MediaServiceMetadata" ma:index="2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3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3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3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3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3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FolderType xmlns="0a2451e9-b2b7-43a3-aada-52e3e0c35c47" xsi:nil="true"/>
    <CultureName xmlns="0a2451e9-b2b7-43a3-aada-52e3e0c35c47" xsi:nil="true"/>
    <LMS_Mappings xmlns="0a2451e9-b2b7-43a3-aada-52e3e0c35c47" xsi:nil="true"/>
    <Invited_Students xmlns="0a2451e9-b2b7-43a3-aada-52e3e0c35c47" xsi:nil="true"/>
    <IsNotebookLocked xmlns="0a2451e9-b2b7-43a3-aada-52e3e0c35c47" xsi:nil="true"/>
    <Math_Settings xmlns="0a2451e9-b2b7-43a3-aada-52e3e0c35c47" xsi:nil="true"/>
    <Self_Registration_Enabled xmlns="0a2451e9-b2b7-43a3-aada-52e3e0c35c47" xsi:nil="true"/>
    <Teachers xmlns="0a2451e9-b2b7-43a3-aada-52e3e0c35c47">
      <UserInfo>
        <DisplayName/>
        <AccountId xsi:nil="true"/>
        <AccountType/>
      </UserInfo>
    </Teachers>
    <Students xmlns="0a2451e9-b2b7-43a3-aada-52e3e0c35c47">
      <UserInfo>
        <DisplayName/>
        <AccountId xsi:nil="true"/>
        <AccountType/>
      </UserInfo>
    </Students>
    <Student_Groups xmlns="0a2451e9-b2b7-43a3-aada-52e3e0c35c47">
      <UserInfo>
        <DisplayName/>
        <AccountId xsi:nil="true"/>
        <AccountType/>
      </UserInfo>
    </Student_Groups>
    <Templates xmlns="0a2451e9-b2b7-43a3-aada-52e3e0c35c47" xsi:nil="true"/>
    <Has_Teacher_Only_SectionGroup xmlns="0a2451e9-b2b7-43a3-aada-52e3e0c35c47" xsi:nil="true"/>
    <NotebookType xmlns="0a2451e9-b2b7-43a3-aada-52e3e0c35c47" xsi:nil="true"/>
    <Distribution_Groups xmlns="0a2451e9-b2b7-43a3-aada-52e3e0c35c47" xsi:nil="true"/>
    <AppVersion xmlns="0a2451e9-b2b7-43a3-aada-52e3e0c35c47" xsi:nil="true"/>
    <Invited_Teachers xmlns="0a2451e9-b2b7-43a3-aada-52e3e0c35c47" xsi:nil="true"/>
    <Teams_Channel_Section_Location xmlns="0a2451e9-b2b7-43a3-aada-52e3e0c35c47" xsi:nil="true"/>
    <Owner xmlns="0a2451e9-b2b7-43a3-aada-52e3e0c35c47">
      <UserInfo>
        <DisplayName/>
        <AccountId xsi:nil="true"/>
        <AccountType/>
      </UserInfo>
    </Owner>
    <DefaultSectionNames xmlns="0a2451e9-b2b7-43a3-aada-52e3e0c35c47" xsi:nil="true"/>
    <TeamsChannelId xmlns="0a2451e9-b2b7-43a3-aada-52e3e0c35c47" xsi:nil="true"/>
    <Is_Collaboration_Space_Locked xmlns="0a2451e9-b2b7-43a3-aada-52e3e0c35c47" xsi:nil="true"/>
  </documentManagement>
</p:properties>
</file>

<file path=customXml/itemProps1.xml><?xml version="1.0" encoding="utf-8"?>
<ds:datastoreItem xmlns:ds="http://schemas.openxmlformats.org/officeDocument/2006/customXml" ds:itemID="{76133531-185B-403C-9473-227CC8E42C2A}"/>
</file>

<file path=customXml/itemProps2.xml><?xml version="1.0" encoding="utf-8"?>
<ds:datastoreItem xmlns:ds="http://schemas.openxmlformats.org/officeDocument/2006/customXml" ds:itemID="{8CD47941-3F3E-4319-AC16-EB969A11E357}"/>
</file>

<file path=customXml/itemProps3.xml><?xml version="1.0" encoding="utf-8"?>
<ds:datastoreItem xmlns:ds="http://schemas.openxmlformats.org/officeDocument/2006/customXml" ds:itemID="{7BFC4D29-3756-4433-BA86-85C9471450B7}"/>
</file>

<file path=docProps/app.xml><?xml version="1.0" encoding="utf-8"?>
<Properties xmlns="http://schemas.openxmlformats.org/officeDocument/2006/extended-properties" xmlns:vt="http://schemas.openxmlformats.org/officeDocument/2006/docPropsVTypes">
  <TotalTime>4789</TotalTime>
  <Words>2632</Words>
  <Application>Microsoft Office PowerPoint</Application>
  <PresentationFormat>On-screen Show (4:3)</PresentationFormat>
  <Paragraphs>593</Paragraphs>
  <Slides>99</Slides>
  <Notes>97</Notes>
  <HiddenSlides>0</HiddenSlides>
  <MMClips>0</MMClips>
  <ScaleCrop>false</ScaleCrop>
  <HeadingPairs>
    <vt:vector size="4" baseType="variant">
      <vt:variant>
        <vt:lpstr>Theme</vt:lpstr>
      </vt:variant>
      <vt:variant>
        <vt:i4>13</vt:i4>
      </vt:variant>
      <vt:variant>
        <vt:lpstr>Slide Titles</vt:lpstr>
      </vt:variant>
      <vt:variant>
        <vt:i4>99</vt:i4>
      </vt:variant>
    </vt:vector>
  </HeadingPairs>
  <TitlesOfParts>
    <vt:vector size="112" baseType="lpstr">
      <vt:lpstr>1_Office Theme</vt:lpstr>
      <vt:lpstr>3_Office Theme</vt:lpstr>
      <vt:lpstr>4_Office Theme</vt:lpstr>
      <vt:lpstr>6_Office Theme</vt:lpstr>
      <vt:lpstr>7_Office Theme</vt:lpstr>
      <vt:lpstr>5_Office Theme</vt:lpstr>
      <vt:lpstr>9_Office Theme</vt:lpstr>
      <vt:lpstr>12_Office Theme</vt:lpstr>
      <vt:lpstr>11_Office Theme</vt:lpstr>
      <vt:lpstr>10_Office Theme</vt:lpstr>
      <vt:lpstr>13_Office Theme</vt:lpstr>
      <vt:lpstr>14_Office Theme</vt:lpstr>
      <vt:lpstr>23_Office Theme</vt:lpstr>
      <vt:lpstr>PowerPoint Presentation</vt:lpstr>
      <vt:lpstr>Machine Learning</vt:lpstr>
      <vt:lpstr>PowerPoint Presentation</vt:lpstr>
      <vt:lpstr>PowerPoint Presentation</vt:lpstr>
      <vt:lpstr>ML workflow</vt:lpstr>
      <vt:lpstr>Inductive Learning Hypothesis</vt:lpstr>
      <vt:lpstr>Inductive Learning Hypothesis</vt:lpstr>
      <vt:lpstr>Inductive Learning Hypothesis</vt:lpstr>
      <vt:lpstr>PowerPoint Presentation</vt:lpstr>
      <vt:lpstr>Inductive Learning Hypothesis : Interpretation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Linear Regression : Least Squares </vt:lpstr>
      <vt:lpstr>Intuition Behind Cost Function</vt:lpstr>
      <vt:lpstr>Intuition Behind Cost Function</vt:lpstr>
      <vt:lpstr>PowerPoint Presentation</vt:lpstr>
      <vt:lpstr>Intuition Behind Cost Function</vt:lpstr>
      <vt:lpstr>Intuition Behind Cost Function</vt:lpstr>
      <vt:lpstr>PowerPoint Presentation</vt:lpstr>
      <vt:lpstr>PowerPoint Presentation</vt:lpstr>
      <vt:lpstr>PowerPoint Presentation</vt:lpstr>
      <vt:lpstr>Learning Model Parameters  Closed Form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 Model Parameters  Gradient Descent Approach</vt:lpstr>
      <vt:lpstr>Intuition Behind Cost Function</vt:lpstr>
      <vt:lpstr>Intuition Behind Cost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Closed Form Solution Vs. Gradient Descent</vt:lpstr>
      <vt:lpstr>Types of Gradient Descent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Evaluation Metrics</vt:lpstr>
      <vt:lpstr>Evaluation of Linear Regression Model   </vt:lpstr>
      <vt:lpstr>Evaluation of Linear Regression Model R-squared  </vt:lpstr>
      <vt:lpstr>Linear Basis Models</vt:lpstr>
      <vt:lpstr>PowerPoint Presentation</vt:lpstr>
      <vt:lpstr>Linear Basis Function Models</vt:lpstr>
      <vt:lpstr>Linear Basis Function Models</vt:lpstr>
      <vt:lpstr>Linear Basis Function Models - Examples</vt:lpstr>
      <vt:lpstr>Notion of Bias - Variance</vt:lpstr>
      <vt:lpstr>Quality of Fit</vt:lpstr>
      <vt:lpstr>PowerPoint Presentation</vt:lpstr>
      <vt:lpstr>Effect of Training Size on Over fitting Problem Type 4 : Interpretation of the Model Fit</vt:lpstr>
      <vt:lpstr>Polynomial Fitting can lead to Overfitting</vt:lpstr>
      <vt:lpstr>How to experiment on Model Complexity ?</vt:lpstr>
      <vt:lpstr>PowerPoint Presentation</vt:lpstr>
      <vt:lpstr>Regularization (*This notion is common for both Linear Regression – Module 3 and Logistic Regression – Module 4)</vt:lpstr>
      <vt:lpstr>Overfitting vs Underfitting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Numerical Exercise – For Student Practice  </vt:lpstr>
      <vt:lpstr>Python Lab Exercise – For Student Practice </vt:lpstr>
      <vt:lpstr>PowerPoint Presentation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Neha Vinayak</dc:creator>
  <cp:lastModifiedBy>Neha Vinayak .</cp:lastModifiedBy>
  <cp:revision>25</cp:revision>
  <dcterms:created xsi:type="dcterms:W3CDTF">2021-11-12T07:04:08Z</dcterms:created>
  <dcterms:modified xsi:type="dcterms:W3CDTF">2025-11-08T07:47:15Z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0x0101000A75E3588147654284604D4E812B6D70</vt:lpwstr>
  </property>
</Properties>
</file>